
<file path=[Content_Types].xml><?xml version="1.0" encoding="utf-8"?>
<Types xmlns="http://schemas.openxmlformats.org/package/2006/content-types">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728" r:id="rId1"/>
    <p:sldMasterId id="2147483729" r:id="rId2"/>
  </p:sldMasterIdLst>
  <p:notesMasterIdLst>
    <p:notesMasterId r:id="rId29"/>
  </p:notesMasterIdLst>
  <p:sldIdLst>
    <p:sldId id="256" r:id="rId3"/>
    <p:sldId id="260" r:id="rId4"/>
    <p:sldId id="261" r:id="rId5"/>
    <p:sldId id="262" r:id="rId6"/>
    <p:sldId id="263" r:id="rId7"/>
    <p:sldId id="264" r:id="rId8"/>
    <p:sldId id="265" r:id="rId9"/>
    <p:sldId id="266" r:id="rId10"/>
    <p:sldId id="267" r:id="rId11"/>
    <p:sldId id="268" r:id="rId12"/>
    <p:sldId id="269" r:id="rId13"/>
    <p:sldId id="270" r:id="rId14"/>
    <p:sldId id="271" r:id="rId15"/>
    <p:sldId id="273" r:id="rId16"/>
    <p:sldId id="274" r:id="rId17"/>
    <p:sldId id="275" r:id="rId18"/>
    <p:sldId id="276" r:id="rId19"/>
    <p:sldId id="277" r:id="rId20"/>
    <p:sldId id="278" r:id="rId21"/>
    <p:sldId id="279" r:id="rId22"/>
    <p:sldId id="280" r:id="rId23"/>
    <p:sldId id="281" r:id="rId24"/>
    <p:sldId id="282" r:id="rId25"/>
    <p:sldId id="283" r:id="rId26"/>
    <p:sldId id="284" r:id="rId27"/>
    <p:sldId id="285" r:id="rId28"/>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EB14B6AB-8237-4546-9614-270953E16CB2}">
  <a:tblStyle styleId="{EB14B6AB-8237-4546-9614-270953E16CB2}"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0" d="100"/>
          <a:sy n="100" d="100"/>
        </p:scale>
        <p:origin x="58" y="58"/>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presProps" Target="presProps.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3"/>
        <p:cNvGrpSpPr/>
        <p:nvPr/>
      </p:nvGrpSpPr>
      <p:grpSpPr>
        <a:xfrm>
          <a:off x="0" y="0"/>
          <a:ext cx="0" cy="0"/>
          <a:chOff x="0" y="0"/>
          <a:chExt cx="0" cy="0"/>
        </a:xfrm>
      </p:grpSpPr>
      <p:sp>
        <p:nvSpPr>
          <p:cNvPr id="474" name="Google Shape;474;g34b30fa0e30_0_399:notes"/>
          <p:cNvSpPr>
            <a:spLocks noGrp="1" noRot="1" noChangeAspect="1"/>
          </p:cNvSpPr>
          <p:nvPr>
            <p:ph type="sldImg" idx="2"/>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5" name="Google Shape;475;g34b30fa0e30_0_399:notes"/>
          <p:cNvSpPr txBox="1">
            <a:spLocks noGrp="1"/>
          </p:cNvSpPr>
          <p:nvPr>
            <p:ph type="body" idx="1"/>
          </p:nvPr>
        </p:nvSpPr>
        <p:spPr>
          <a:xfrm>
            <a:off x="914400" y="3251200"/>
            <a:ext cx="7315200" cy="3081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76" name="Google Shape;476;g34b30fa0e30_0_399:notes"/>
          <p:cNvSpPr txBox="1">
            <a:spLocks noGrp="1"/>
          </p:cNvSpPr>
          <p:nvPr>
            <p:ph type="sldNum" idx="12"/>
          </p:nvPr>
        </p:nvSpPr>
        <p:spPr>
          <a:xfrm>
            <a:off x="5180013" y="6502400"/>
            <a:ext cx="3962400" cy="3414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fld id="{00000000-1234-1234-1234-123412341234}" type="slidenum">
              <a:rPr lang="en"/>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1"/>
        <p:cNvGrpSpPr/>
        <p:nvPr/>
      </p:nvGrpSpPr>
      <p:grpSpPr>
        <a:xfrm>
          <a:off x="0" y="0"/>
          <a:ext cx="0" cy="0"/>
          <a:chOff x="0" y="0"/>
          <a:chExt cx="0" cy="0"/>
        </a:xfrm>
      </p:grpSpPr>
      <p:sp>
        <p:nvSpPr>
          <p:cNvPr id="602" name="Google Shape;602;g348a52778a6_0_1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3" name="Google Shape;603;g348a52778a6_0_1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9"/>
        <p:cNvGrpSpPr/>
        <p:nvPr/>
      </p:nvGrpSpPr>
      <p:grpSpPr>
        <a:xfrm>
          <a:off x="0" y="0"/>
          <a:ext cx="0" cy="0"/>
          <a:chOff x="0" y="0"/>
          <a:chExt cx="0" cy="0"/>
        </a:xfrm>
      </p:grpSpPr>
      <p:sp>
        <p:nvSpPr>
          <p:cNvPr id="630" name="Google Shape;630;g348a52778a6_0_2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1" name="Google Shape;631;g348a52778a6_0_2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5"/>
        <p:cNvGrpSpPr/>
        <p:nvPr/>
      </p:nvGrpSpPr>
      <p:grpSpPr>
        <a:xfrm>
          <a:off x="0" y="0"/>
          <a:ext cx="0" cy="0"/>
          <a:chOff x="0" y="0"/>
          <a:chExt cx="0" cy="0"/>
        </a:xfrm>
      </p:grpSpPr>
      <p:sp>
        <p:nvSpPr>
          <p:cNvPr id="646" name="Google Shape;646;g348a52778a6_0_2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7" name="Google Shape;647;g348a52778a6_0_2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2"/>
        <p:cNvGrpSpPr/>
        <p:nvPr/>
      </p:nvGrpSpPr>
      <p:grpSpPr>
        <a:xfrm>
          <a:off x="0" y="0"/>
          <a:ext cx="0" cy="0"/>
          <a:chOff x="0" y="0"/>
          <a:chExt cx="0" cy="0"/>
        </a:xfrm>
      </p:grpSpPr>
      <p:sp>
        <p:nvSpPr>
          <p:cNvPr id="693" name="Google Shape;693;g348a52778a6_0_2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4" name="Google Shape;694;g348a52778a6_0_2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8"/>
        <p:cNvGrpSpPr/>
        <p:nvPr/>
      </p:nvGrpSpPr>
      <p:grpSpPr>
        <a:xfrm>
          <a:off x="0" y="0"/>
          <a:ext cx="0" cy="0"/>
          <a:chOff x="0" y="0"/>
          <a:chExt cx="0" cy="0"/>
        </a:xfrm>
      </p:grpSpPr>
      <p:sp>
        <p:nvSpPr>
          <p:cNvPr id="719" name="Google Shape;719;g37909685941_0_5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0" name="Google Shape;720;g37909685941_0_5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0"/>
        <p:cNvGrpSpPr/>
        <p:nvPr/>
      </p:nvGrpSpPr>
      <p:grpSpPr>
        <a:xfrm>
          <a:off x="0" y="0"/>
          <a:ext cx="0" cy="0"/>
          <a:chOff x="0" y="0"/>
          <a:chExt cx="0" cy="0"/>
        </a:xfrm>
      </p:grpSpPr>
      <p:sp>
        <p:nvSpPr>
          <p:cNvPr id="731" name="Google Shape;731;g3d9b4c4ee0c_0_12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2" name="Google Shape;732;g3d9b4c4ee0c_0_12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5"/>
        <p:cNvGrpSpPr/>
        <p:nvPr/>
      </p:nvGrpSpPr>
      <p:grpSpPr>
        <a:xfrm>
          <a:off x="0" y="0"/>
          <a:ext cx="0" cy="0"/>
          <a:chOff x="0" y="0"/>
          <a:chExt cx="0" cy="0"/>
        </a:xfrm>
      </p:grpSpPr>
      <p:sp>
        <p:nvSpPr>
          <p:cNvPr id="746" name="Google Shape;746;g3a26adef080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7" name="Google Shape;747;g3a26adef080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6"/>
        <p:cNvGrpSpPr/>
        <p:nvPr/>
      </p:nvGrpSpPr>
      <p:grpSpPr>
        <a:xfrm>
          <a:off x="0" y="0"/>
          <a:ext cx="0" cy="0"/>
          <a:chOff x="0" y="0"/>
          <a:chExt cx="0" cy="0"/>
        </a:xfrm>
      </p:grpSpPr>
      <p:sp>
        <p:nvSpPr>
          <p:cNvPr id="767" name="Google Shape;767;g37909685941_0_6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8" name="Google Shape;768;g37909685941_0_6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5"/>
        <p:cNvGrpSpPr/>
        <p:nvPr/>
      </p:nvGrpSpPr>
      <p:grpSpPr>
        <a:xfrm>
          <a:off x="0" y="0"/>
          <a:ext cx="0" cy="0"/>
          <a:chOff x="0" y="0"/>
          <a:chExt cx="0" cy="0"/>
        </a:xfrm>
      </p:grpSpPr>
      <p:sp>
        <p:nvSpPr>
          <p:cNvPr id="776" name="Google Shape;776;g3d9b4c4ee0c_0_4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7" name="Google Shape;777;g3d9b4c4ee0c_0_4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0"/>
        <p:cNvGrpSpPr/>
        <p:nvPr/>
      </p:nvGrpSpPr>
      <p:grpSpPr>
        <a:xfrm>
          <a:off x="0" y="0"/>
          <a:ext cx="0" cy="0"/>
          <a:chOff x="0" y="0"/>
          <a:chExt cx="0" cy="0"/>
        </a:xfrm>
      </p:grpSpPr>
      <p:sp>
        <p:nvSpPr>
          <p:cNvPr id="791" name="Google Shape;791;g3d9b4c4ee0c_0_10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2" name="Google Shape;792;g3d9b4c4ee0c_0_10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2"/>
        <p:cNvGrpSpPr/>
        <p:nvPr/>
      </p:nvGrpSpPr>
      <p:grpSpPr>
        <a:xfrm>
          <a:off x="0" y="0"/>
          <a:ext cx="0" cy="0"/>
          <a:chOff x="0" y="0"/>
          <a:chExt cx="0" cy="0"/>
        </a:xfrm>
      </p:grpSpPr>
      <p:sp>
        <p:nvSpPr>
          <p:cNvPr id="503" name="Google Shape;503;g38367b45d15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4" name="Google Shape;504;g38367b45d15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4"/>
        <p:cNvGrpSpPr/>
        <p:nvPr/>
      </p:nvGrpSpPr>
      <p:grpSpPr>
        <a:xfrm>
          <a:off x="0" y="0"/>
          <a:ext cx="0" cy="0"/>
          <a:chOff x="0" y="0"/>
          <a:chExt cx="0" cy="0"/>
        </a:xfrm>
      </p:grpSpPr>
      <p:sp>
        <p:nvSpPr>
          <p:cNvPr id="805" name="Google Shape;805;g3e0ac537e06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6" name="Google Shape;806;g3e0ac537e06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4"/>
        <p:cNvGrpSpPr/>
        <p:nvPr/>
      </p:nvGrpSpPr>
      <p:grpSpPr>
        <a:xfrm>
          <a:off x="0" y="0"/>
          <a:ext cx="0" cy="0"/>
          <a:chOff x="0" y="0"/>
          <a:chExt cx="0" cy="0"/>
        </a:xfrm>
      </p:grpSpPr>
      <p:sp>
        <p:nvSpPr>
          <p:cNvPr id="815" name="Google Shape;815;g3d9b4c4ee0c_0_10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6" name="Google Shape;816;g3d9b4c4ee0c_0_10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4"/>
        <p:cNvGrpSpPr/>
        <p:nvPr/>
      </p:nvGrpSpPr>
      <p:grpSpPr>
        <a:xfrm>
          <a:off x="0" y="0"/>
          <a:ext cx="0" cy="0"/>
          <a:chOff x="0" y="0"/>
          <a:chExt cx="0" cy="0"/>
        </a:xfrm>
      </p:grpSpPr>
      <p:sp>
        <p:nvSpPr>
          <p:cNvPr id="825" name="Google Shape;825;g3d9b4c4ee0c_0_10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6" name="Google Shape;826;g3d9b4c4ee0c_0_10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4"/>
        <p:cNvGrpSpPr/>
        <p:nvPr/>
      </p:nvGrpSpPr>
      <p:grpSpPr>
        <a:xfrm>
          <a:off x="0" y="0"/>
          <a:ext cx="0" cy="0"/>
          <a:chOff x="0" y="0"/>
          <a:chExt cx="0" cy="0"/>
        </a:xfrm>
      </p:grpSpPr>
      <p:sp>
        <p:nvSpPr>
          <p:cNvPr id="835" name="Google Shape;835;g3d9b4c4ee0c_0_10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6" name="Google Shape;836;g3d9b4c4ee0c_0_10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4"/>
        <p:cNvGrpSpPr/>
        <p:nvPr/>
      </p:nvGrpSpPr>
      <p:grpSpPr>
        <a:xfrm>
          <a:off x="0" y="0"/>
          <a:ext cx="0" cy="0"/>
          <a:chOff x="0" y="0"/>
          <a:chExt cx="0" cy="0"/>
        </a:xfrm>
      </p:grpSpPr>
      <p:sp>
        <p:nvSpPr>
          <p:cNvPr id="845" name="Google Shape;845;g38816e3ac31_0_5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6" name="Google Shape;846;g38816e3ac31_0_5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1"/>
        <p:cNvGrpSpPr/>
        <p:nvPr/>
      </p:nvGrpSpPr>
      <p:grpSpPr>
        <a:xfrm>
          <a:off x="0" y="0"/>
          <a:ext cx="0" cy="0"/>
          <a:chOff x="0" y="0"/>
          <a:chExt cx="0" cy="0"/>
        </a:xfrm>
      </p:grpSpPr>
      <p:sp>
        <p:nvSpPr>
          <p:cNvPr id="852" name="Google Shape;852;g389e4544c9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3" name="Google Shape;853;g389e4544c9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8"/>
        <p:cNvGrpSpPr/>
        <p:nvPr/>
      </p:nvGrpSpPr>
      <p:grpSpPr>
        <a:xfrm>
          <a:off x="0" y="0"/>
          <a:ext cx="0" cy="0"/>
          <a:chOff x="0" y="0"/>
          <a:chExt cx="0" cy="0"/>
        </a:xfrm>
      </p:grpSpPr>
      <p:sp>
        <p:nvSpPr>
          <p:cNvPr id="859" name="Google Shape;859;g3df1bf495f2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0" name="Google Shape;860;g3df1bf495f2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9"/>
        <p:cNvGrpSpPr/>
        <p:nvPr/>
      </p:nvGrpSpPr>
      <p:grpSpPr>
        <a:xfrm>
          <a:off x="0" y="0"/>
          <a:ext cx="0" cy="0"/>
          <a:chOff x="0" y="0"/>
          <a:chExt cx="0" cy="0"/>
        </a:xfrm>
      </p:grpSpPr>
      <p:sp>
        <p:nvSpPr>
          <p:cNvPr id="510" name="Google Shape;510;g38367b45d15_0_2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1" name="Google Shape;511;g38367b45d15_0_2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6"/>
        <p:cNvGrpSpPr/>
        <p:nvPr/>
      </p:nvGrpSpPr>
      <p:grpSpPr>
        <a:xfrm>
          <a:off x="0" y="0"/>
          <a:ext cx="0" cy="0"/>
          <a:chOff x="0" y="0"/>
          <a:chExt cx="0" cy="0"/>
        </a:xfrm>
      </p:grpSpPr>
      <p:sp>
        <p:nvSpPr>
          <p:cNvPr id="517" name="Google Shape;517;g38367b45d15_0_2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8" name="Google Shape;518;g38367b45d15_0_2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9"/>
        <p:cNvGrpSpPr/>
        <p:nvPr/>
      </p:nvGrpSpPr>
      <p:grpSpPr>
        <a:xfrm>
          <a:off x="0" y="0"/>
          <a:ext cx="0" cy="0"/>
          <a:chOff x="0" y="0"/>
          <a:chExt cx="0" cy="0"/>
        </a:xfrm>
      </p:grpSpPr>
      <p:sp>
        <p:nvSpPr>
          <p:cNvPr id="530" name="Google Shape;530;g3df1bf495f2_0_2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1" name="Google Shape;531;g3df1bf495f2_0_2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8"/>
        <p:cNvGrpSpPr/>
        <p:nvPr/>
      </p:nvGrpSpPr>
      <p:grpSpPr>
        <a:xfrm>
          <a:off x="0" y="0"/>
          <a:ext cx="0" cy="0"/>
          <a:chOff x="0" y="0"/>
          <a:chExt cx="0" cy="0"/>
        </a:xfrm>
      </p:grpSpPr>
      <p:sp>
        <p:nvSpPr>
          <p:cNvPr id="539" name="Google Shape;539;g37909685941_0_6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0" name="Google Shape;540;g37909685941_0_6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0"/>
        <p:cNvGrpSpPr/>
        <p:nvPr/>
      </p:nvGrpSpPr>
      <p:grpSpPr>
        <a:xfrm>
          <a:off x="0" y="0"/>
          <a:ext cx="0" cy="0"/>
          <a:chOff x="0" y="0"/>
          <a:chExt cx="0" cy="0"/>
        </a:xfrm>
      </p:grpSpPr>
      <p:sp>
        <p:nvSpPr>
          <p:cNvPr id="551" name="Google Shape;551;g37909685941_0_4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2" name="Google Shape;552;g37909685941_0_4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1"/>
        <p:cNvGrpSpPr/>
        <p:nvPr/>
      </p:nvGrpSpPr>
      <p:grpSpPr>
        <a:xfrm>
          <a:off x="0" y="0"/>
          <a:ext cx="0" cy="0"/>
          <a:chOff x="0" y="0"/>
          <a:chExt cx="0" cy="0"/>
        </a:xfrm>
      </p:grpSpPr>
      <p:sp>
        <p:nvSpPr>
          <p:cNvPr id="572" name="Google Shape;572;g348a52778a6_0_1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3" name="Google Shape;573;g348a52778a6_0_1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5"/>
        <p:cNvGrpSpPr/>
        <p:nvPr/>
      </p:nvGrpSpPr>
      <p:grpSpPr>
        <a:xfrm>
          <a:off x="0" y="0"/>
          <a:ext cx="0" cy="0"/>
          <a:chOff x="0" y="0"/>
          <a:chExt cx="0" cy="0"/>
        </a:xfrm>
      </p:grpSpPr>
      <p:sp>
        <p:nvSpPr>
          <p:cNvPr id="586" name="Google Shape;586;g348a52778a6_0_1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7" name="Google Shape;587;g348a52778a6_0_1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rgbClr val="010D54"/>
        </a:solidFill>
        <a:effectLst/>
      </p:bgPr>
    </p:bg>
    <p:spTree>
      <p:nvGrpSpPr>
        <p:cNvPr id="1" name="Shape 9"/>
        <p:cNvGrpSpPr/>
        <p:nvPr/>
      </p:nvGrpSpPr>
      <p:grpSpPr>
        <a:xfrm>
          <a:off x="0" y="0"/>
          <a:ext cx="0" cy="0"/>
          <a:chOff x="0" y="0"/>
          <a:chExt cx="0" cy="0"/>
        </a:xfrm>
      </p:grpSpPr>
      <p:pic>
        <p:nvPicPr>
          <p:cNvPr id="10" name="Google Shape;10;p2"/>
          <p:cNvPicPr preferRelativeResize="0"/>
          <p:nvPr/>
        </p:nvPicPr>
        <p:blipFill rotWithShape="1">
          <a:blip r:embed="rId2">
            <a:alphaModFix/>
          </a:blip>
          <a:srcRect/>
          <a:stretch/>
        </p:blipFill>
        <p:spPr>
          <a:xfrm rot="2179318">
            <a:off x="-797634" y="-517162"/>
            <a:ext cx="3729638" cy="2434841"/>
          </a:xfrm>
          <a:prstGeom prst="rect">
            <a:avLst/>
          </a:prstGeom>
          <a:noFill/>
          <a:ln>
            <a:noFill/>
          </a:ln>
        </p:spPr>
      </p:pic>
      <p:pic>
        <p:nvPicPr>
          <p:cNvPr id="11" name="Google Shape;11;p2"/>
          <p:cNvPicPr preferRelativeResize="0"/>
          <p:nvPr/>
        </p:nvPicPr>
        <p:blipFill>
          <a:blip r:embed="rId3">
            <a:alphaModFix/>
          </a:blip>
          <a:stretch>
            <a:fillRect/>
          </a:stretch>
        </p:blipFill>
        <p:spPr>
          <a:xfrm rot="8863922">
            <a:off x="6568406" y="1911399"/>
            <a:ext cx="3876543" cy="1398654"/>
          </a:xfrm>
          <a:prstGeom prst="rect">
            <a:avLst/>
          </a:prstGeom>
          <a:noFill/>
          <a:ln>
            <a:noFill/>
          </a:ln>
        </p:spPr>
      </p:pic>
      <p:pic>
        <p:nvPicPr>
          <p:cNvPr id="12" name="Google Shape;12;p2"/>
          <p:cNvPicPr preferRelativeResize="0"/>
          <p:nvPr/>
        </p:nvPicPr>
        <p:blipFill>
          <a:blip r:embed="rId4">
            <a:alphaModFix/>
          </a:blip>
          <a:stretch>
            <a:fillRect/>
          </a:stretch>
        </p:blipFill>
        <p:spPr>
          <a:xfrm rot="333200">
            <a:off x="4331839" y="-469898"/>
            <a:ext cx="1258817" cy="1631794"/>
          </a:xfrm>
          <a:prstGeom prst="rect">
            <a:avLst/>
          </a:prstGeom>
          <a:noFill/>
          <a:ln>
            <a:noFill/>
          </a:ln>
        </p:spPr>
      </p:pic>
      <p:sp>
        <p:nvSpPr>
          <p:cNvPr id="13" name="Google Shape;13;p2"/>
          <p:cNvSpPr txBox="1">
            <a:spLocks noGrp="1"/>
          </p:cNvSpPr>
          <p:nvPr>
            <p:ph type="ctrTitle"/>
          </p:nvPr>
        </p:nvSpPr>
        <p:spPr>
          <a:xfrm>
            <a:off x="311700" y="1354175"/>
            <a:ext cx="6173400" cy="1519800"/>
          </a:xfrm>
          <a:prstGeom prst="rect">
            <a:avLst/>
          </a:prstGeom>
        </p:spPr>
        <p:txBody>
          <a:bodyPr spcFirstLastPara="1" wrap="square" lIns="0" tIns="91425" rIns="91425" bIns="91425" anchor="ctr" anchorCtr="0">
            <a:noAutofit/>
          </a:bodyPr>
          <a:lstStyle>
            <a:lvl1pPr lvl="0">
              <a:lnSpc>
                <a:spcPct val="120000"/>
              </a:lnSpc>
              <a:spcBef>
                <a:spcPts val="0"/>
              </a:spcBef>
              <a:spcAft>
                <a:spcPts val="0"/>
              </a:spcAft>
              <a:buClr>
                <a:schemeClr val="lt1"/>
              </a:buClr>
              <a:buSzPts val="4200"/>
              <a:buFont typeface="Lexend Black"/>
              <a:buNone/>
              <a:defRPr sz="4200">
                <a:solidFill>
                  <a:schemeClr val="lt1"/>
                </a:solidFill>
                <a:latin typeface="Lexend Black"/>
                <a:ea typeface="Lexend Black"/>
                <a:cs typeface="Lexend Black"/>
                <a:sym typeface="Lexend Black"/>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4" name="Google Shape;14;p2"/>
          <p:cNvSpPr txBox="1">
            <a:spLocks noGrp="1"/>
          </p:cNvSpPr>
          <p:nvPr>
            <p:ph type="subTitle" idx="1"/>
          </p:nvPr>
        </p:nvSpPr>
        <p:spPr>
          <a:xfrm>
            <a:off x="311700" y="3009175"/>
            <a:ext cx="6173400" cy="792600"/>
          </a:xfrm>
          <a:prstGeom prst="rect">
            <a:avLst/>
          </a:prstGeom>
        </p:spPr>
        <p:txBody>
          <a:bodyPr spcFirstLastPara="1" wrap="square" lIns="0" tIns="91425" rIns="91425" bIns="91425" anchor="ctr" anchorCtr="0">
            <a:noAutofit/>
          </a:bodyPr>
          <a:lstStyle>
            <a:lvl1pPr lvl="0">
              <a:lnSpc>
                <a:spcPct val="120000"/>
              </a:lnSpc>
              <a:spcBef>
                <a:spcPts val="0"/>
              </a:spcBef>
              <a:spcAft>
                <a:spcPts val="0"/>
              </a:spcAft>
              <a:buClr>
                <a:srgbClr val="FEFEBA"/>
              </a:buClr>
              <a:buSzPts val="2400"/>
              <a:buFont typeface="Lexend Medium"/>
              <a:buNone/>
              <a:defRPr sz="2400">
                <a:solidFill>
                  <a:srgbClr val="FEFEBA"/>
                </a:solidFill>
                <a:latin typeface="Lexend Medium"/>
                <a:ea typeface="Lexend Medium"/>
                <a:cs typeface="Lexend Medium"/>
                <a:sym typeface="Lexend Medium"/>
              </a:defRPr>
            </a:lvl1pPr>
            <a:lvl2pPr lvl="1" algn="ctr">
              <a:lnSpc>
                <a:spcPct val="100000"/>
              </a:lnSpc>
              <a:spcBef>
                <a:spcPts val="0"/>
              </a:spcBef>
              <a:spcAft>
                <a:spcPts val="0"/>
              </a:spcAft>
              <a:buSzPts val="2400"/>
              <a:buNone/>
              <a:defRPr sz="2400"/>
            </a:lvl2pPr>
            <a:lvl3pPr lvl="2" algn="ctr">
              <a:lnSpc>
                <a:spcPct val="100000"/>
              </a:lnSpc>
              <a:spcBef>
                <a:spcPts val="0"/>
              </a:spcBef>
              <a:spcAft>
                <a:spcPts val="0"/>
              </a:spcAft>
              <a:buSzPts val="2400"/>
              <a:buNone/>
              <a:defRPr sz="2400"/>
            </a:lvl3pPr>
            <a:lvl4pPr lvl="3" algn="ctr">
              <a:lnSpc>
                <a:spcPct val="100000"/>
              </a:lnSpc>
              <a:spcBef>
                <a:spcPts val="0"/>
              </a:spcBef>
              <a:spcAft>
                <a:spcPts val="0"/>
              </a:spcAft>
              <a:buSzPts val="2400"/>
              <a:buNone/>
              <a:defRPr sz="2400"/>
            </a:lvl4pPr>
            <a:lvl5pPr lvl="4" algn="ctr">
              <a:lnSpc>
                <a:spcPct val="100000"/>
              </a:lnSpc>
              <a:spcBef>
                <a:spcPts val="0"/>
              </a:spcBef>
              <a:spcAft>
                <a:spcPts val="0"/>
              </a:spcAft>
              <a:buSzPts val="2400"/>
              <a:buNone/>
              <a:defRPr sz="2400"/>
            </a:lvl5pPr>
            <a:lvl6pPr lvl="5" algn="ctr">
              <a:lnSpc>
                <a:spcPct val="100000"/>
              </a:lnSpc>
              <a:spcBef>
                <a:spcPts val="0"/>
              </a:spcBef>
              <a:spcAft>
                <a:spcPts val="0"/>
              </a:spcAft>
              <a:buSzPts val="2400"/>
              <a:buNone/>
              <a:defRPr sz="2400"/>
            </a:lvl6pPr>
            <a:lvl7pPr lvl="6" algn="ctr">
              <a:lnSpc>
                <a:spcPct val="100000"/>
              </a:lnSpc>
              <a:spcBef>
                <a:spcPts val="0"/>
              </a:spcBef>
              <a:spcAft>
                <a:spcPts val="0"/>
              </a:spcAft>
              <a:buSzPts val="2400"/>
              <a:buNone/>
              <a:defRPr sz="2400"/>
            </a:lvl7pPr>
            <a:lvl8pPr lvl="7" algn="ctr">
              <a:lnSpc>
                <a:spcPct val="100000"/>
              </a:lnSpc>
              <a:spcBef>
                <a:spcPts val="0"/>
              </a:spcBef>
              <a:spcAft>
                <a:spcPts val="0"/>
              </a:spcAft>
              <a:buSzPts val="2400"/>
              <a:buNone/>
              <a:defRPr sz="2400"/>
            </a:lvl8pPr>
            <a:lvl9pPr lvl="8" algn="ctr">
              <a:lnSpc>
                <a:spcPct val="100000"/>
              </a:lnSpc>
              <a:spcBef>
                <a:spcPts val="0"/>
              </a:spcBef>
              <a:spcAft>
                <a:spcPts val="0"/>
              </a:spcAft>
              <a:buSzPts val="2400"/>
              <a:buNone/>
              <a:defRPr sz="2400"/>
            </a:lvl9pPr>
          </a:lstStyle>
          <a:p>
            <a:endParaRPr/>
          </a:p>
        </p:txBody>
      </p:sp>
      <p:pic>
        <p:nvPicPr>
          <p:cNvPr id="15" name="Google Shape;15;p2"/>
          <p:cNvPicPr preferRelativeResize="0"/>
          <p:nvPr/>
        </p:nvPicPr>
        <p:blipFill rotWithShape="1">
          <a:blip r:embed="rId5">
            <a:alphaModFix/>
          </a:blip>
          <a:srcRect/>
          <a:stretch/>
        </p:blipFill>
        <p:spPr>
          <a:xfrm>
            <a:off x="311700" y="4419700"/>
            <a:ext cx="1316932" cy="465300"/>
          </a:xfrm>
          <a:prstGeom prst="rect">
            <a:avLst/>
          </a:prstGeom>
          <a:noFill/>
          <a:ln>
            <a:noFill/>
          </a:ln>
        </p:spPr>
      </p:pic>
      <p:sp>
        <p:nvSpPr>
          <p:cNvPr id="16" name="Google Shape;16;p2"/>
          <p:cNvSpPr txBox="1"/>
          <p:nvPr/>
        </p:nvSpPr>
        <p:spPr>
          <a:xfrm>
            <a:off x="4260475" y="4568375"/>
            <a:ext cx="4496100" cy="323400"/>
          </a:xfrm>
          <a:prstGeom prst="rect">
            <a:avLst/>
          </a:prstGeom>
          <a:noFill/>
          <a:ln>
            <a:noFill/>
          </a:ln>
        </p:spPr>
        <p:txBody>
          <a:bodyPr spcFirstLastPara="1" wrap="square" lIns="0" tIns="91425" rIns="91425" bIns="0" anchor="b" anchorCtr="0">
            <a:noAutofit/>
          </a:bodyPr>
          <a:lstStyle/>
          <a:p>
            <a:pPr marL="0" marR="0" lvl="0" indent="0" algn="l" rtl="0">
              <a:lnSpc>
                <a:spcPct val="115000"/>
              </a:lnSpc>
              <a:spcBef>
                <a:spcPts val="0"/>
              </a:spcBef>
              <a:spcAft>
                <a:spcPts val="0"/>
              </a:spcAft>
              <a:buClr>
                <a:srgbClr val="000000"/>
              </a:buClr>
              <a:buSzPts val="800"/>
              <a:buFont typeface="Arial"/>
              <a:buNone/>
            </a:pPr>
            <a:r>
              <a:rPr lang="en" sz="800" i="0" u="none" strike="noStrike" cap="none">
                <a:solidFill>
                  <a:srgbClr val="FEFFDD"/>
                </a:solidFill>
                <a:latin typeface="Lexend"/>
                <a:ea typeface="Lexend"/>
                <a:cs typeface="Lexend"/>
                <a:sym typeface="Lexend"/>
              </a:rPr>
              <a:t>This presentation is protected by UK copyright laws. Reproduction &amp; distribution of the presentation is prohibited without written permission of Life Lessons Education Ltd.</a:t>
            </a:r>
            <a:endParaRPr sz="800" i="0" u="none" strike="noStrike" cap="none">
              <a:solidFill>
                <a:srgbClr val="FEFFDD"/>
              </a:solidFill>
              <a:latin typeface="Lexend"/>
              <a:ea typeface="Lexend"/>
              <a:cs typeface="Lexend"/>
              <a:sym typeface="Lexend"/>
            </a:endParaRPr>
          </a:p>
        </p:txBody>
      </p:sp>
      <p:sp>
        <p:nvSpPr>
          <p:cNvPr id="17" name="Google Shape;17;p2"/>
          <p:cNvSpPr txBox="1"/>
          <p:nvPr/>
        </p:nvSpPr>
        <p:spPr>
          <a:xfrm>
            <a:off x="4260475" y="4372850"/>
            <a:ext cx="2419500" cy="199200"/>
          </a:xfrm>
          <a:prstGeom prst="rect">
            <a:avLst/>
          </a:prstGeom>
          <a:noFill/>
          <a:ln>
            <a:noFill/>
          </a:ln>
        </p:spPr>
        <p:txBody>
          <a:bodyPr spcFirstLastPara="1" wrap="square" lIns="0" tIns="91425" rIns="91425" bIns="0" anchor="b" anchorCtr="0">
            <a:noAutofit/>
          </a:bodyPr>
          <a:lstStyle/>
          <a:p>
            <a:pPr marL="0" marR="0" lvl="0" indent="0" algn="l" rtl="0">
              <a:lnSpc>
                <a:spcPct val="115000"/>
              </a:lnSpc>
              <a:spcBef>
                <a:spcPts val="0"/>
              </a:spcBef>
              <a:spcAft>
                <a:spcPts val="0"/>
              </a:spcAft>
              <a:buClr>
                <a:srgbClr val="000000"/>
              </a:buClr>
              <a:buSzPts val="800"/>
              <a:buFont typeface="Arial"/>
              <a:buNone/>
            </a:pPr>
            <a:r>
              <a:rPr lang="en" sz="800" i="0" u="none" strike="noStrike" cap="none">
                <a:solidFill>
                  <a:srgbClr val="FEFFDD"/>
                </a:solidFill>
                <a:latin typeface="Lexend Medium"/>
                <a:ea typeface="Lexend Medium"/>
                <a:cs typeface="Lexend Medium"/>
                <a:sym typeface="Lexend Medium"/>
              </a:rPr>
              <a:t>© 202</a:t>
            </a:r>
            <a:r>
              <a:rPr lang="en" sz="800">
                <a:solidFill>
                  <a:srgbClr val="FEFFDD"/>
                </a:solidFill>
                <a:latin typeface="Lexend Medium"/>
                <a:ea typeface="Lexend Medium"/>
                <a:cs typeface="Lexend Medium"/>
                <a:sym typeface="Lexend Medium"/>
              </a:rPr>
              <a:t>5</a:t>
            </a:r>
            <a:r>
              <a:rPr lang="en" sz="800" i="0" u="none" strike="noStrike" cap="none">
                <a:solidFill>
                  <a:srgbClr val="FEFFDD"/>
                </a:solidFill>
                <a:latin typeface="Lexend Medium"/>
                <a:ea typeface="Lexend Medium"/>
                <a:cs typeface="Lexend Medium"/>
                <a:sym typeface="Lexend Medium"/>
              </a:rPr>
              <a:t> Life Lessons Education Limited</a:t>
            </a:r>
            <a:endParaRPr sz="800" i="0" u="none" strike="noStrike" cap="none">
              <a:solidFill>
                <a:srgbClr val="FEFFDD"/>
              </a:solidFill>
              <a:latin typeface="Lexend Medium"/>
              <a:ea typeface="Lexend Medium"/>
              <a:cs typeface="Lexend Medium"/>
              <a:sym typeface="Lexend Medium"/>
            </a:endParaRPr>
          </a:p>
        </p:txBody>
      </p:sp>
    </p:spTree>
  </p:cSld>
  <p:clrMapOvr>
    <a:masterClrMapping/>
  </p:clrMapOvr>
  <p:extLst>
    <p:ext uri="{DCECCB84-F9BA-43D5-87BE-67443E8EF086}">
      <p15:sldGuideLst xmlns:p15="http://schemas.microsoft.com/office/powerpoint/2012/main">
        <p15:guide id="1" pos="196">
          <p15:clr>
            <a:srgbClr val="E46962"/>
          </p15:clr>
        </p15:guide>
        <p15:guide id="2" orient="horz" pos="147">
          <p15:clr>
            <a:srgbClr val="E46962"/>
          </p15:clr>
        </p15:guide>
        <p15:guide id="3" pos="5564">
          <p15:clr>
            <a:srgbClr val="E46962"/>
          </p15:clr>
        </p15:guide>
        <p15:guide id="4" orient="horz" pos="3096">
          <p15:clr>
            <a:srgbClr val="E46962"/>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rand section - text">
  <p:cSld name="CUSTOM_1_2">
    <p:bg>
      <p:bgPr>
        <a:solidFill>
          <a:srgbClr val="F6F6F6"/>
        </a:solidFill>
        <a:effectLst/>
      </p:bgPr>
    </p:bg>
    <p:spTree>
      <p:nvGrpSpPr>
        <p:cNvPr id="1" name="Shape 54"/>
        <p:cNvGrpSpPr/>
        <p:nvPr/>
      </p:nvGrpSpPr>
      <p:grpSpPr>
        <a:xfrm>
          <a:off x="0" y="0"/>
          <a:ext cx="0" cy="0"/>
          <a:chOff x="0" y="0"/>
          <a:chExt cx="0" cy="0"/>
        </a:xfrm>
      </p:grpSpPr>
      <p:sp>
        <p:nvSpPr>
          <p:cNvPr id="55" name="Google Shape;55;p11"/>
          <p:cNvSpPr/>
          <p:nvPr/>
        </p:nvSpPr>
        <p:spPr>
          <a:xfrm>
            <a:off x="-25" y="0"/>
            <a:ext cx="9144000" cy="690300"/>
          </a:xfrm>
          <a:prstGeom prst="rect">
            <a:avLst/>
          </a:prstGeom>
          <a:solidFill>
            <a:srgbClr val="010D5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latin typeface="Lexend"/>
              <a:ea typeface="Lexend"/>
              <a:cs typeface="Lexend"/>
              <a:sym typeface="Lexend"/>
            </a:endParaRPr>
          </a:p>
        </p:txBody>
      </p:sp>
      <p:sp>
        <p:nvSpPr>
          <p:cNvPr id="56" name="Google Shape;56;p11"/>
          <p:cNvSpPr txBox="1">
            <a:spLocks noGrp="1"/>
          </p:cNvSpPr>
          <p:nvPr>
            <p:ph type="title"/>
          </p:nvPr>
        </p:nvSpPr>
        <p:spPr>
          <a:xfrm>
            <a:off x="311700" y="233750"/>
            <a:ext cx="8520600" cy="456600"/>
          </a:xfrm>
          <a:prstGeom prst="rect">
            <a:avLst/>
          </a:prstGeom>
        </p:spPr>
        <p:txBody>
          <a:bodyPr spcFirstLastPara="1" wrap="square" lIns="0" tIns="0" rIns="0" bIns="0" anchor="t" anchorCtr="0">
            <a:noAutofit/>
          </a:bodyPr>
          <a:lstStyle>
            <a:lvl1pPr lvl="0">
              <a:spcBef>
                <a:spcPts val="0"/>
              </a:spcBef>
              <a:spcAft>
                <a:spcPts val="0"/>
              </a:spcAft>
              <a:buClr>
                <a:schemeClr val="lt1"/>
              </a:buClr>
              <a:buSzPts val="2800"/>
              <a:buNone/>
              <a:defRPr>
                <a:solidFill>
                  <a:schemeClr val="lt1"/>
                </a:solidFil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57" name="Google Shape;57;p11"/>
          <p:cNvSpPr txBox="1">
            <a:spLocks noGrp="1"/>
          </p:cNvSpPr>
          <p:nvPr>
            <p:ph type="sldNum" idx="12"/>
          </p:nvPr>
        </p:nvSpPr>
        <p:spPr>
          <a:xfrm>
            <a:off x="8765400" y="4891800"/>
            <a:ext cx="378600" cy="251700"/>
          </a:xfrm>
          <a:prstGeom prst="rect">
            <a:avLst/>
          </a:prstGeom>
        </p:spPr>
        <p:txBody>
          <a:bodyPr spcFirstLastPara="1" wrap="square" lIns="0" tIns="0" rIns="0" bIns="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ctr" rtl="0">
              <a:spcBef>
                <a:spcPts val="0"/>
              </a:spcBef>
              <a:spcAft>
                <a:spcPts val="0"/>
              </a:spcAft>
              <a:buNone/>
            </a:pPr>
            <a:fld id="{00000000-1234-1234-1234-123412341234}" type="slidenum">
              <a:rPr lang="en"/>
              <a:t>‹#›</a:t>
            </a:fld>
            <a:endParaRPr/>
          </a:p>
        </p:txBody>
      </p:sp>
      <p:sp>
        <p:nvSpPr>
          <p:cNvPr id="58" name="Google Shape;58;p11"/>
          <p:cNvSpPr txBox="1">
            <a:spLocks noGrp="1"/>
          </p:cNvSpPr>
          <p:nvPr>
            <p:ph type="body" idx="1"/>
          </p:nvPr>
        </p:nvSpPr>
        <p:spPr>
          <a:xfrm>
            <a:off x="317500" y="881950"/>
            <a:ext cx="8520600" cy="3492600"/>
          </a:xfrm>
          <a:prstGeom prst="rect">
            <a:avLst/>
          </a:prstGeom>
        </p:spPr>
        <p:txBody>
          <a:bodyPr spcFirstLastPara="1" wrap="square" lIns="0" tIns="0" rIns="0" bIns="0" anchor="t" anchorCtr="0">
            <a:noAutofit/>
          </a:bodyPr>
          <a:lstStyle>
            <a:lvl1pPr marL="457200" lvl="0" indent="-342900">
              <a:spcBef>
                <a:spcPts val="0"/>
              </a:spcBef>
              <a:spcAft>
                <a:spcPts val="0"/>
              </a:spcAft>
              <a:buSzPts val="1800"/>
              <a:buChar char="●"/>
              <a:defRPr/>
            </a:lvl1pPr>
            <a:lvl2pPr marL="914400" lvl="1" indent="-342900">
              <a:spcBef>
                <a:spcPts val="0"/>
              </a:spcBef>
              <a:spcAft>
                <a:spcPts val="0"/>
              </a:spcAft>
              <a:buSzPts val="1800"/>
              <a:buChar char="○"/>
              <a:defRPr/>
            </a:lvl2pPr>
            <a:lvl3pPr marL="1371600" lvl="2" indent="-342900">
              <a:spcBef>
                <a:spcPts val="0"/>
              </a:spcBef>
              <a:spcAft>
                <a:spcPts val="0"/>
              </a:spcAft>
              <a:buSzPts val="1800"/>
              <a:buChar char="■"/>
              <a:defRPr/>
            </a:lvl3pPr>
            <a:lvl4pPr marL="1828800" lvl="3" indent="-342900">
              <a:spcBef>
                <a:spcPts val="0"/>
              </a:spcBef>
              <a:spcAft>
                <a:spcPts val="0"/>
              </a:spcAft>
              <a:buSzPts val="1800"/>
              <a:buChar char="●"/>
              <a:defRPr/>
            </a:lvl4pPr>
            <a:lvl5pPr marL="2286000" lvl="4" indent="-342900">
              <a:spcBef>
                <a:spcPts val="0"/>
              </a:spcBef>
              <a:spcAft>
                <a:spcPts val="0"/>
              </a:spcAft>
              <a:buSzPts val="1800"/>
              <a:buChar char="○"/>
              <a:defRPr/>
            </a:lvl5pPr>
            <a:lvl6pPr marL="2743200" lvl="5" indent="-342900">
              <a:spcBef>
                <a:spcPts val="0"/>
              </a:spcBef>
              <a:spcAft>
                <a:spcPts val="0"/>
              </a:spcAft>
              <a:buSzPts val="1800"/>
              <a:buChar char="■"/>
              <a:defRPr/>
            </a:lvl6pPr>
            <a:lvl7pPr marL="3200400" lvl="6" indent="-342900">
              <a:spcBef>
                <a:spcPts val="0"/>
              </a:spcBef>
              <a:spcAft>
                <a:spcPts val="0"/>
              </a:spcAft>
              <a:buSzPts val="1800"/>
              <a:buChar char="●"/>
              <a:defRPr/>
            </a:lvl7pPr>
            <a:lvl8pPr marL="3657600" lvl="7" indent="-342900">
              <a:spcBef>
                <a:spcPts val="0"/>
              </a:spcBef>
              <a:spcAft>
                <a:spcPts val="0"/>
              </a:spcAft>
              <a:buSzPts val="1800"/>
              <a:buChar char="○"/>
              <a:defRPr/>
            </a:lvl8pPr>
            <a:lvl9pPr marL="4114800" lvl="8" indent="-342900">
              <a:spcBef>
                <a:spcPts val="0"/>
              </a:spcBef>
              <a:spcAft>
                <a:spcPts val="0"/>
              </a:spcAft>
              <a:buSzPts val="1800"/>
              <a:buChar char="■"/>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Explore - blank slide">
  <p:cSld name="CUSTOM_2_2">
    <p:bg>
      <p:bgPr>
        <a:solidFill>
          <a:srgbClr val="F6F6F6"/>
        </a:solidFill>
        <a:effectLst/>
      </p:bgPr>
    </p:bg>
    <p:spTree>
      <p:nvGrpSpPr>
        <p:cNvPr id="1" name="Shape 59"/>
        <p:cNvGrpSpPr/>
        <p:nvPr/>
      </p:nvGrpSpPr>
      <p:grpSpPr>
        <a:xfrm>
          <a:off x="0" y="0"/>
          <a:ext cx="0" cy="0"/>
          <a:chOff x="0" y="0"/>
          <a:chExt cx="0" cy="0"/>
        </a:xfrm>
      </p:grpSpPr>
      <p:sp>
        <p:nvSpPr>
          <p:cNvPr id="60" name="Google Shape;60;p12"/>
          <p:cNvSpPr/>
          <p:nvPr/>
        </p:nvSpPr>
        <p:spPr>
          <a:xfrm>
            <a:off x="-25" y="0"/>
            <a:ext cx="9144000" cy="690300"/>
          </a:xfrm>
          <a:prstGeom prst="rect">
            <a:avLst/>
          </a:prstGeom>
          <a:solidFill>
            <a:srgbClr val="FDFD75"/>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latin typeface="Lexend"/>
              <a:ea typeface="Lexend"/>
              <a:cs typeface="Lexend"/>
              <a:sym typeface="Lexend"/>
            </a:endParaRPr>
          </a:p>
        </p:txBody>
      </p:sp>
      <p:pic>
        <p:nvPicPr>
          <p:cNvPr id="61" name="Google Shape;61;p12" title="maps.png"/>
          <p:cNvPicPr preferRelativeResize="0"/>
          <p:nvPr/>
        </p:nvPicPr>
        <p:blipFill>
          <a:blip r:embed="rId2">
            <a:alphaModFix/>
          </a:blip>
          <a:stretch>
            <a:fillRect/>
          </a:stretch>
        </p:blipFill>
        <p:spPr>
          <a:xfrm>
            <a:off x="8361250" y="207175"/>
            <a:ext cx="404150" cy="404150"/>
          </a:xfrm>
          <a:prstGeom prst="rect">
            <a:avLst/>
          </a:prstGeom>
          <a:noFill/>
          <a:ln>
            <a:noFill/>
          </a:ln>
        </p:spPr>
      </p:pic>
      <p:sp>
        <p:nvSpPr>
          <p:cNvPr id="62" name="Google Shape;62;p12"/>
          <p:cNvSpPr txBox="1">
            <a:spLocks noGrp="1"/>
          </p:cNvSpPr>
          <p:nvPr>
            <p:ph type="title"/>
          </p:nvPr>
        </p:nvSpPr>
        <p:spPr>
          <a:xfrm>
            <a:off x="311700" y="233750"/>
            <a:ext cx="7861800" cy="456600"/>
          </a:xfrm>
          <a:prstGeom prst="rect">
            <a:avLst/>
          </a:prstGeom>
        </p:spPr>
        <p:txBody>
          <a:bodyPr spcFirstLastPara="1" wrap="square" lIns="0" tIns="0" rIns="0" bIns="0"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63" name="Google Shape;63;p12"/>
          <p:cNvSpPr txBox="1">
            <a:spLocks noGrp="1"/>
          </p:cNvSpPr>
          <p:nvPr>
            <p:ph type="sldNum" idx="12"/>
          </p:nvPr>
        </p:nvSpPr>
        <p:spPr>
          <a:xfrm>
            <a:off x="8765400" y="4891800"/>
            <a:ext cx="378600" cy="251700"/>
          </a:xfrm>
          <a:prstGeom prst="rect">
            <a:avLst/>
          </a:prstGeom>
        </p:spPr>
        <p:txBody>
          <a:bodyPr spcFirstLastPara="1" wrap="square" lIns="0" tIns="0" rIns="0" bIns="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Explore - Quick think">
  <p:cSld name="CUSTOM_2_2_1">
    <p:bg>
      <p:bgPr>
        <a:solidFill>
          <a:srgbClr val="F6F6F6"/>
        </a:solidFill>
        <a:effectLst/>
      </p:bgPr>
    </p:bg>
    <p:spTree>
      <p:nvGrpSpPr>
        <p:cNvPr id="1" name="Shape 64"/>
        <p:cNvGrpSpPr/>
        <p:nvPr/>
      </p:nvGrpSpPr>
      <p:grpSpPr>
        <a:xfrm>
          <a:off x="0" y="0"/>
          <a:ext cx="0" cy="0"/>
          <a:chOff x="0" y="0"/>
          <a:chExt cx="0" cy="0"/>
        </a:xfrm>
      </p:grpSpPr>
      <p:sp>
        <p:nvSpPr>
          <p:cNvPr id="65" name="Google Shape;65;p13"/>
          <p:cNvSpPr/>
          <p:nvPr/>
        </p:nvSpPr>
        <p:spPr>
          <a:xfrm>
            <a:off x="-25" y="0"/>
            <a:ext cx="9144000" cy="690300"/>
          </a:xfrm>
          <a:prstGeom prst="rect">
            <a:avLst/>
          </a:prstGeom>
          <a:solidFill>
            <a:srgbClr val="FDFD75"/>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latin typeface="Lexend"/>
              <a:ea typeface="Lexend"/>
              <a:cs typeface="Lexend"/>
              <a:sym typeface="Lexend"/>
            </a:endParaRPr>
          </a:p>
        </p:txBody>
      </p:sp>
      <p:sp>
        <p:nvSpPr>
          <p:cNvPr id="66" name="Google Shape;66;p13"/>
          <p:cNvSpPr txBox="1">
            <a:spLocks noGrp="1"/>
          </p:cNvSpPr>
          <p:nvPr>
            <p:ph type="sldNum" idx="12"/>
          </p:nvPr>
        </p:nvSpPr>
        <p:spPr>
          <a:xfrm>
            <a:off x="8765400" y="4891800"/>
            <a:ext cx="378600" cy="251700"/>
          </a:xfrm>
          <a:prstGeom prst="rect">
            <a:avLst/>
          </a:prstGeom>
        </p:spPr>
        <p:txBody>
          <a:bodyPr spcFirstLastPara="1" wrap="square" lIns="0" tIns="0" rIns="0" bIns="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ctr" rtl="0">
              <a:spcBef>
                <a:spcPts val="0"/>
              </a:spcBef>
              <a:spcAft>
                <a:spcPts val="0"/>
              </a:spcAft>
              <a:buNone/>
            </a:pPr>
            <a:fld id="{00000000-1234-1234-1234-123412341234}" type="slidenum">
              <a:rPr lang="en"/>
              <a:t>‹#›</a:t>
            </a:fld>
            <a:endParaRPr/>
          </a:p>
        </p:txBody>
      </p:sp>
      <p:sp>
        <p:nvSpPr>
          <p:cNvPr id="67" name="Google Shape;67;p13"/>
          <p:cNvSpPr txBox="1"/>
          <p:nvPr/>
        </p:nvSpPr>
        <p:spPr>
          <a:xfrm>
            <a:off x="311700" y="233875"/>
            <a:ext cx="3274200" cy="456600"/>
          </a:xfrm>
          <a:prstGeom prst="rect">
            <a:avLst/>
          </a:prstGeom>
          <a:noFill/>
          <a:ln>
            <a:noFill/>
          </a:ln>
        </p:spPr>
        <p:txBody>
          <a:bodyPr spcFirstLastPara="1" wrap="square" lIns="0" tIns="91425" rIns="91425" bIns="91425" anchor="ctr" anchorCtr="0">
            <a:noAutofit/>
          </a:bodyPr>
          <a:lstStyle/>
          <a:p>
            <a:pPr marL="0" lvl="0" indent="0" algn="l" rtl="0">
              <a:spcBef>
                <a:spcPts val="0"/>
              </a:spcBef>
              <a:spcAft>
                <a:spcPts val="0"/>
              </a:spcAft>
              <a:buNone/>
            </a:pPr>
            <a:r>
              <a:rPr lang="en" sz="2800" b="1">
                <a:solidFill>
                  <a:srgbClr val="010D54"/>
                </a:solidFill>
                <a:latin typeface="Lexend"/>
                <a:ea typeface="Lexend"/>
                <a:cs typeface="Lexend"/>
                <a:sym typeface="Lexend"/>
              </a:rPr>
              <a:t>Quick think</a:t>
            </a:r>
            <a:endParaRPr sz="2800" b="1">
              <a:solidFill>
                <a:srgbClr val="010D54"/>
              </a:solidFill>
              <a:latin typeface="Lexend"/>
              <a:ea typeface="Lexend"/>
              <a:cs typeface="Lexend"/>
              <a:sym typeface="Lexend"/>
            </a:endParaRPr>
          </a:p>
        </p:txBody>
      </p:sp>
      <p:pic>
        <p:nvPicPr>
          <p:cNvPr id="68" name="Google Shape;68;p13" title="maps.png"/>
          <p:cNvPicPr preferRelativeResize="0"/>
          <p:nvPr/>
        </p:nvPicPr>
        <p:blipFill>
          <a:blip r:embed="rId2">
            <a:alphaModFix/>
          </a:blip>
          <a:stretch>
            <a:fillRect/>
          </a:stretch>
        </p:blipFill>
        <p:spPr>
          <a:xfrm>
            <a:off x="8361250" y="207175"/>
            <a:ext cx="404150" cy="404150"/>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Explore - Quick think answers">
  <p:cSld name="CUSTOM_2_2_1_1">
    <p:bg>
      <p:bgPr>
        <a:solidFill>
          <a:srgbClr val="F6F6F6"/>
        </a:solidFill>
        <a:effectLst/>
      </p:bgPr>
    </p:bg>
    <p:spTree>
      <p:nvGrpSpPr>
        <p:cNvPr id="1" name="Shape 69"/>
        <p:cNvGrpSpPr/>
        <p:nvPr/>
      </p:nvGrpSpPr>
      <p:grpSpPr>
        <a:xfrm>
          <a:off x="0" y="0"/>
          <a:ext cx="0" cy="0"/>
          <a:chOff x="0" y="0"/>
          <a:chExt cx="0" cy="0"/>
        </a:xfrm>
      </p:grpSpPr>
      <p:sp>
        <p:nvSpPr>
          <p:cNvPr id="70" name="Google Shape;70;p14"/>
          <p:cNvSpPr/>
          <p:nvPr/>
        </p:nvSpPr>
        <p:spPr>
          <a:xfrm>
            <a:off x="-25" y="0"/>
            <a:ext cx="9144000" cy="690300"/>
          </a:xfrm>
          <a:prstGeom prst="rect">
            <a:avLst/>
          </a:prstGeom>
          <a:solidFill>
            <a:srgbClr val="FDFD75"/>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latin typeface="Lexend"/>
              <a:ea typeface="Lexend"/>
              <a:cs typeface="Lexend"/>
              <a:sym typeface="Lexend"/>
            </a:endParaRPr>
          </a:p>
        </p:txBody>
      </p:sp>
      <p:sp>
        <p:nvSpPr>
          <p:cNvPr id="71" name="Google Shape;71;p14"/>
          <p:cNvSpPr txBox="1">
            <a:spLocks noGrp="1"/>
          </p:cNvSpPr>
          <p:nvPr>
            <p:ph type="sldNum" idx="12"/>
          </p:nvPr>
        </p:nvSpPr>
        <p:spPr>
          <a:xfrm>
            <a:off x="8765400" y="4891800"/>
            <a:ext cx="378600" cy="251700"/>
          </a:xfrm>
          <a:prstGeom prst="rect">
            <a:avLst/>
          </a:prstGeom>
        </p:spPr>
        <p:txBody>
          <a:bodyPr spcFirstLastPara="1" wrap="square" lIns="0" tIns="0" rIns="0" bIns="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ctr" rtl="0">
              <a:spcBef>
                <a:spcPts val="0"/>
              </a:spcBef>
              <a:spcAft>
                <a:spcPts val="0"/>
              </a:spcAft>
              <a:buNone/>
            </a:pPr>
            <a:fld id="{00000000-1234-1234-1234-123412341234}" type="slidenum">
              <a:rPr lang="en"/>
              <a:t>‹#›</a:t>
            </a:fld>
            <a:endParaRPr/>
          </a:p>
        </p:txBody>
      </p:sp>
      <p:sp>
        <p:nvSpPr>
          <p:cNvPr id="72" name="Google Shape;72;p14"/>
          <p:cNvSpPr txBox="1"/>
          <p:nvPr/>
        </p:nvSpPr>
        <p:spPr>
          <a:xfrm>
            <a:off x="311700" y="233875"/>
            <a:ext cx="6261000" cy="456600"/>
          </a:xfrm>
          <a:prstGeom prst="rect">
            <a:avLst/>
          </a:prstGeom>
          <a:noFill/>
          <a:ln>
            <a:noFill/>
          </a:ln>
        </p:spPr>
        <p:txBody>
          <a:bodyPr spcFirstLastPara="1" wrap="square" lIns="0" tIns="91425" rIns="91425" bIns="91425" anchor="ctr" anchorCtr="0">
            <a:noAutofit/>
          </a:bodyPr>
          <a:lstStyle/>
          <a:p>
            <a:pPr marL="0" lvl="0" indent="0" algn="l" rtl="0">
              <a:spcBef>
                <a:spcPts val="0"/>
              </a:spcBef>
              <a:spcAft>
                <a:spcPts val="0"/>
              </a:spcAft>
              <a:buNone/>
            </a:pPr>
            <a:r>
              <a:rPr lang="en" sz="2800" b="1">
                <a:solidFill>
                  <a:srgbClr val="010D54"/>
                </a:solidFill>
                <a:latin typeface="Lexend"/>
                <a:ea typeface="Lexend"/>
                <a:cs typeface="Lexend"/>
                <a:sym typeface="Lexend"/>
              </a:rPr>
              <a:t>Quick think - possible answers</a:t>
            </a:r>
            <a:endParaRPr sz="2800" b="1">
              <a:solidFill>
                <a:srgbClr val="010D54"/>
              </a:solidFill>
              <a:latin typeface="Lexend"/>
              <a:ea typeface="Lexend"/>
              <a:cs typeface="Lexend"/>
              <a:sym typeface="Lexend"/>
            </a:endParaRPr>
          </a:p>
        </p:txBody>
      </p:sp>
      <p:pic>
        <p:nvPicPr>
          <p:cNvPr id="73" name="Google Shape;73;p14" title="maps.png"/>
          <p:cNvPicPr preferRelativeResize="0"/>
          <p:nvPr/>
        </p:nvPicPr>
        <p:blipFill>
          <a:blip r:embed="rId2">
            <a:alphaModFix/>
          </a:blip>
          <a:stretch>
            <a:fillRect/>
          </a:stretch>
        </p:blipFill>
        <p:spPr>
          <a:xfrm>
            <a:off x="8361250" y="207175"/>
            <a:ext cx="404150" cy="404150"/>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Discuss - Quick think">
  <p:cSld name="CUSTOM_2_1_1_1_1">
    <p:bg>
      <p:bgPr>
        <a:solidFill>
          <a:srgbClr val="F6F6F6"/>
        </a:solidFill>
        <a:effectLst/>
      </p:bgPr>
    </p:bg>
    <p:spTree>
      <p:nvGrpSpPr>
        <p:cNvPr id="1" name="Shape 74"/>
        <p:cNvGrpSpPr/>
        <p:nvPr/>
      </p:nvGrpSpPr>
      <p:grpSpPr>
        <a:xfrm>
          <a:off x="0" y="0"/>
          <a:ext cx="0" cy="0"/>
          <a:chOff x="0" y="0"/>
          <a:chExt cx="0" cy="0"/>
        </a:xfrm>
      </p:grpSpPr>
      <p:sp>
        <p:nvSpPr>
          <p:cNvPr id="75" name="Google Shape;75;p15"/>
          <p:cNvSpPr txBox="1">
            <a:spLocks noGrp="1"/>
          </p:cNvSpPr>
          <p:nvPr>
            <p:ph type="sldNum" idx="12"/>
          </p:nvPr>
        </p:nvSpPr>
        <p:spPr>
          <a:xfrm>
            <a:off x="8765400" y="4891800"/>
            <a:ext cx="378600" cy="251700"/>
          </a:xfrm>
          <a:prstGeom prst="rect">
            <a:avLst/>
          </a:prstGeom>
        </p:spPr>
        <p:txBody>
          <a:bodyPr spcFirstLastPara="1" wrap="square" lIns="0" tIns="0" rIns="0" bIns="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ctr" rtl="0">
              <a:spcBef>
                <a:spcPts val="0"/>
              </a:spcBef>
              <a:spcAft>
                <a:spcPts val="0"/>
              </a:spcAft>
              <a:buNone/>
            </a:pPr>
            <a:fld id="{00000000-1234-1234-1234-123412341234}" type="slidenum">
              <a:rPr lang="en"/>
              <a:t>‹#›</a:t>
            </a:fld>
            <a:endParaRPr/>
          </a:p>
        </p:txBody>
      </p:sp>
      <p:sp>
        <p:nvSpPr>
          <p:cNvPr id="76" name="Google Shape;76;p15"/>
          <p:cNvSpPr/>
          <p:nvPr/>
        </p:nvSpPr>
        <p:spPr>
          <a:xfrm>
            <a:off x="-25" y="0"/>
            <a:ext cx="9144000" cy="690300"/>
          </a:xfrm>
          <a:prstGeom prst="rect">
            <a:avLst/>
          </a:prstGeom>
          <a:solidFill>
            <a:srgbClr val="B599FB"/>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latin typeface="Lexend"/>
              <a:ea typeface="Lexend"/>
              <a:cs typeface="Lexend"/>
              <a:sym typeface="Lexend"/>
            </a:endParaRPr>
          </a:p>
        </p:txBody>
      </p:sp>
      <p:pic>
        <p:nvPicPr>
          <p:cNvPr id="77" name="Google Shape;77;p15"/>
          <p:cNvPicPr preferRelativeResize="0"/>
          <p:nvPr/>
        </p:nvPicPr>
        <p:blipFill>
          <a:blip r:embed="rId2">
            <a:alphaModFix/>
          </a:blip>
          <a:stretch>
            <a:fillRect/>
          </a:stretch>
        </p:blipFill>
        <p:spPr>
          <a:xfrm>
            <a:off x="8375700" y="232800"/>
            <a:ext cx="456600" cy="456600"/>
          </a:xfrm>
          <a:prstGeom prst="rect">
            <a:avLst/>
          </a:prstGeom>
          <a:noFill/>
          <a:ln>
            <a:noFill/>
          </a:ln>
        </p:spPr>
      </p:pic>
      <p:sp>
        <p:nvSpPr>
          <p:cNvPr id="78" name="Google Shape;78;p15"/>
          <p:cNvSpPr txBox="1"/>
          <p:nvPr/>
        </p:nvSpPr>
        <p:spPr>
          <a:xfrm>
            <a:off x="311700" y="233875"/>
            <a:ext cx="3274200" cy="456600"/>
          </a:xfrm>
          <a:prstGeom prst="rect">
            <a:avLst/>
          </a:prstGeom>
          <a:noFill/>
          <a:ln>
            <a:noFill/>
          </a:ln>
        </p:spPr>
        <p:txBody>
          <a:bodyPr spcFirstLastPara="1" wrap="square" lIns="0" tIns="91425" rIns="91425" bIns="91425" anchor="ctr" anchorCtr="0">
            <a:noAutofit/>
          </a:bodyPr>
          <a:lstStyle/>
          <a:p>
            <a:pPr marL="0" lvl="0" indent="0" algn="l" rtl="0">
              <a:spcBef>
                <a:spcPts val="0"/>
              </a:spcBef>
              <a:spcAft>
                <a:spcPts val="0"/>
              </a:spcAft>
              <a:buNone/>
            </a:pPr>
            <a:r>
              <a:rPr lang="en" sz="2800" b="1">
                <a:solidFill>
                  <a:srgbClr val="010D54"/>
                </a:solidFill>
                <a:latin typeface="Lexend"/>
                <a:ea typeface="Lexend"/>
                <a:cs typeface="Lexend"/>
                <a:sym typeface="Lexend"/>
              </a:rPr>
              <a:t>Quick think</a:t>
            </a:r>
            <a:endParaRPr sz="2800" b="1">
              <a:solidFill>
                <a:srgbClr val="010D54"/>
              </a:solidFill>
              <a:latin typeface="Lexend"/>
              <a:ea typeface="Lexend"/>
              <a:cs typeface="Lexend"/>
              <a:sym typeface="Lexend"/>
            </a:endParaRPr>
          </a:p>
        </p:txBody>
      </p:sp>
    </p:spTree>
  </p:cSld>
  <p:clrMapOvr>
    <a:masterClrMapping/>
  </p:clrMapOvr>
  <p:extLst>
    <p:ext uri="{DCECCB84-F9BA-43D5-87BE-67443E8EF086}">
      <p15:sldGuideLst xmlns:p15="http://schemas.microsoft.com/office/powerpoint/2012/main">
        <p15:guide id="1" orient="horz" pos="2756">
          <p15:clr>
            <a:srgbClr val="E46962"/>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Discuss - Quick think answers">
  <p:cSld name="CUSTOM_2_1_1_1_1_1">
    <p:bg>
      <p:bgPr>
        <a:solidFill>
          <a:srgbClr val="F6F6F6"/>
        </a:solidFill>
        <a:effectLst/>
      </p:bgPr>
    </p:bg>
    <p:spTree>
      <p:nvGrpSpPr>
        <p:cNvPr id="1" name="Shape 79"/>
        <p:cNvGrpSpPr/>
        <p:nvPr/>
      </p:nvGrpSpPr>
      <p:grpSpPr>
        <a:xfrm>
          <a:off x="0" y="0"/>
          <a:ext cx="0" cy="0"/>
          <a:chOff x="0" y="0"/>
          <a:chExt cx="0" cy="0"/>
        </a:xfrm>
      </p:grpSpPr>
      <p:sp>
        <p:nvSpPr>
          <p:cNvPr id="80" name="Google Shape;80;p16"/>
          <p:cNvSpPr txBox="1">
            <a:spLocks noGrp="1"/>
          </p:cNvSpPr>
          <p:nvPr>
            <p:ph type="sldNum" idx="12"/>
          </p:nvPr>
        </p:nvSpPr>
        <p:spPr>
          <a:xfrm>
            <a:off x="8765400" y="4891800"/>
            <a:ext cx="378600" cy="251700"/>
          </a:xfrm>
          <a:prstGeom prst="rect">
            <a:avLst/>
          </a:prstGeom>
        </p:spPr>
        <p:txBody>
          <a:bodyPr spcFirstLastPara="1" wrap="square" lIns="0" tIns="0" rIns="0" bIns="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ctr" rtl="0">
              <a:spcBef>
                <a:spcPts val="0"/>
              </a:spcBef>
              <a:spcAft>
                <a:spcPts val="0"/>
              </a:spcAft>
              <a:buNone/>
            </a:pPr>
            <a:fld id="{00000000-1234-1234-1234-123412341234}" type="slidenum">
              <a:rPr lang="en"/>
              <a:t>‹#›</a:t>
            </a:fld>
            <a:endParaRPr/>
          </a:p>
        </p:txBody>
      </p:sp>
      <p:sp>
        <p:nvSpPr>
          <p:cNvPr id="81" name="Google Shape;81;p16"/>
          <p:cNvSpPr/>
          <p:nvPr/>
        </p:nvSpPr>
        <p:spPr>
          <a:xfrm>
            <a:off x="-25" y="0"/>
            <a:ext cx="9144000" cy="690300"/>
          </a:xfrm>
          <a:prstGeom prst="rect">
            <a:avLst/>
          </a:prstGeom>
          <a:solidFill>
            <a:srgbClr val="B599FB"/>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latin typeface="Lexend"/>
              <a:ea typeface="Lexend"/>
              <a:cs typeface="Lexend"/>
              <a:sym typeface="Lexend"/>
            </a:endParaRPr>
          </a:p>
        </p:txBody>
      </p:sp>
      <p:pic>
        <p:nvPicPr>
          <p:cNvPr id="82" name="Google Shape;82;p16"/>
          <p:cNvPicPr preferRelativeResize="0"/>
          <p:nvPr/>
        </p:nvPicPr>
        <p:blipFill>
          <a:blip r:embed="rId2">
            <a:alphaModFix/>
          </a:blip>
          <a:stretch>
            <a:fillRect/>
          </a:stretch>
        </p:blipFill>
        <p:spPr>
          <a:xfrm>
            <a:off x="8375700" y="232800"/>
            <a:ext cx="456600" cy="456600"/>
          </a:xfrm>
          <a:prstGeom prst="rect">
            <a:avLst/>
          </a:prstGeom>
          <a:noFill/>
          <a:ln>
            <a:noFill/>
          </a:ln>
        </p:spPr>
      </p:pic>
      <p:sp>
        <p:nvSpPr>
          <p:cNvPr id="83" name="Google Shape;83;p16"/>
          <p:cNvSpPr txBox="1"/>
          <p:nvPr/>
        </p:nvSpPr>
        <p:spPr>
          <a:xfrm>
            <a:off x="311700" y="233875"/>
            <a:ext cx="6261000" cy="456600"/>
          </a:xfrm>
          <a:prstGeom prst="rect">
            <a:avLst/>
          </a:prstGeom>
          <a:noFill/>
          <a:ln>
            <a:noFill/>
          </a:ln>
        </p:spPr>
        <p:txBody>
          <a:bodyPr spcFirstLastPara="1" wrap="square" lIns="0" tIns="91425" rIns="91425" bIns="91425" anchor="ctr" anchorCtr="0">
            <a:noAutofit/>
          </a:bodyPr>
          <a:lstStyle/>
          <a:p>
            <a:pPr marL="0" lvl="0" indent="0" algn="l" rtl="0">
              <a:spcBef>
                <a:spcPts val="0"/>
              </a:spcBef>
              <a:spcAft>
                <a:spcPts val="0"/>
              </a:spcAft>
              <a:buNone/>
            </a:pPr>
            <a:r>
              <a:rPr lang="en" sz="2800" b="1">
                <a:solidFill>
                  <a:srgbClr val="010D54"/>
                </a:solidFill>
                <a:latin typeface="Lexend"/>
                <a:ea typeface="Lexend"/>
                <a:cs typeface="Lexend"/>
                <a:sym typeface="Lexend"/>
              </a:rPr>
              <a:t>Quick think - possible answers</a:t>
            </a:r>
            <a:endParaRPr sz="2800" b="1">
              <a:solidFill>
                <a:srgbClr val="010D54"/>
              </a:solidFill>
              <a:latin typeface="Lexend"/>
              <a:ea typeface="Lexend"/>
              <a:cs typeface="Lexend"/>
              <a:sym typeface="Lexend"/>
            </a:endParaRPr>
          </a:p>
        </p:txBody>
      </p:sp>
    </p:spTree>
  </p:cSld>
  <p:clrMapOvr>
    <a:masterClrMapping/>
  </p:clrMapOvr>
  <p:extLst>
    <p:ext uri="{DCECCB84-F9BA-43D5-87BE-67443E8EF086}">
      <p15:sldGuideLst xmlns:p15="http://schemas.microsoft.com/office/powerpoint/2012/main">
        <p15:guide id="1" orient="horz" pos="2756">
          <p15:clr>
            <a:srgbClr val="E46962"/>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Understand cog - Blank">
  <p:cSld name="CUSTOM_4_1">
    <p:bg>
      <p:bgPr>
        <a:solidFill>
          <a:srgbClr val="F6F6F6"/>
        </a:solidFill>
        <a:effectLst/>
      </p:bgPr>
    </p:bg>
    <p:spTree>
      <p:nvGrpSpPr>
        <p:cNvPr id="1" name="Shape 84"/>
        <p:cNvGrpSpPr/>
        <p:nvPr/>
      </p:nvGrpSpPr>
      <p:grpSpPr>
        <a:xfrm>
          <a:off x="0" y="0"/>
          <a:ext cx="0" cy="0"/>
          <a:chOff x="0" y="0"/>
          <a:chExt cx="0" cy="0"/>
        </a:xfrm>
      </p:grpSpPr>
      <p:sp>
        <p:nvSpPr>
          <p:cNvPr id="85" name="Google Shape;85;p17"/>
          <p:cNvSpPr/>
          <p:nvPr/>
        </p:nvSpPr>
        <p:spPr>
          <a:xfrm>
            <a:off x="-25" y="0"/>
            <a:ext cx="9144000" cy="690300"/>
          </a:xfrm>
          <a:prstGeom prst="rect">
            <a:avLst/>
          </a:prstGeom>
          <a:solidFill>
            <a:srgbClr val="FFA98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latin typeface="Lexend"/>
              <a:ea typeface="Lexend"/>
              <a:cs typeface="Lexend"/>
              <a:sym typeface="Lexend"/>
            </a:endParaRPr>
          </a:p>
        </p:txBody>
      </p:sp>
      <p:sp>
        <p:nvSpPr>
          <p:cNvPr id="86" name="Google Shape;86;p17"/>
          <p:cNvSpPr txBox="1">
            <a:spLocks noGrp="1"/>
          </p:cNvSpPr>
          <p:nvPr>
            <p:ph type="title"/>
          </p:nvPr>
        </p:nvSpPr>
        <p:spPr>
          <a:xfrm>
            <a:off x="311700" y="233750"/>
            <a:ext cx="7861800" cy="456600"/>
          </a:xfrm>
          <a:prstGeom prst="rect">
            <a:avLst/>
          </a:prstGeom>
        </p:spPr>
        <p:txBody>
          <a:bodyPr spcFirstLastPara="1" wrap="square" lIns="0" tIns="0" rIns="0" bIns="0"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87" name="Google Shape;87;p17"/>
          <p:cNvSpPr txBox="1">
            <a:spLocks noGrp="1"/>
          </p:cNvSpPr>
          <p:nvPr>
            <p:ph type="sldNum" idx="12"/>
          </p:nvPr>
        </p:nvSpPr>
        <p:spPr>
          <a:xfrm>
            <a:off x="8765400" y="4891800"/>
            <a:ext cx="378600" cy="251700"/>
          </a:xfrm>
          <a:prstGeom prst="rect">
            <a:avLst/>
          </a:prstGeom>
        </p:spPr>
        <p:txBody>
          <a:bodyPr spcFirstLastPara="1" wrap="square" lIns="0" tIns="0" rIns="0" bIns="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ctr" rtl="0">
              <a:spcBef>
                <a:spcPts val="0"/>
              </a:spcBef>
              <a:spcAft>
                <a:spcPts val="0"/>
              </a:spcAft>
              <a:buNone/>
            </a:pPr>
            <a:fld id="{00000000-1234-1234-1234-123412341234}" type="slidenum">
              <a:rPr lang="en"/>
              <a:t>‹#›</a:t>
            </a:fld>
            <a:endParaRPr/>
          </a:p>
        </p:txBody>
      </p:sp>
      <p:pic>
        <p:nvPicPr>
          <p:cNvPr id="88" name="Google Shape;88;p17" descr="&lt;svg xmlns=&quot;http://www.w3.org/2000/svg&quot; height=&quot;48px&quot; viewBox=&quot;0 -960 960 960&quot; width=&quot;48px&quot; fill=&quot;#010D54&quot;&gt;&lt;path d=&quot;M240-80v-172q-57-52-88.5-121.5T120-520q0-150 105-255t255-105q125 0 221.5 73.5T827-615l55 218q4 14-5 25.5T853-360h-93v140q0 24.75-17.62 42.37Q724.75-160 700-160H600v80h-60v-140h160v-200h114l-45-180q-24-97-105-158.5T480-820q-125 0-212.5 86.5T180-522.46q0 64.42 26.32 122.39Q232.65-342.09 281-297l19 18v199h-60Zm257-370Zm-48 76h60l3-44q12-2 22.47-8.46Q544.94-432.92 553-441l42 14 28-48-30-24q5-14 5-29t-5-29l30-24-28-48-42 14q-8.33-7.69-19.17-13.85Q523-635 512-638l-3-44h-60l-3 44q-11 3-21.83 9.15Q413.33-622.69 405-615l-42-14-28 48 30 24q-5 14-5 29t5 29l-30 24 28 48 42-14q8.06 8.08 18.53 14.54Q434-420 446-418l3 44Zm30.12-84q-29.12 0-49.62-20.38-20.5-20.38-20.5-49.5t20.38-49.62q20.38-20.5 49.5-20.5t49.62 20.38q20.5 20.38 20.5 49.5t-20.38 49.62q-20.38 20.5-49.5 20.5Z&quot;/&gt;&lt;/svg&gt;"/>
          <p:cNvPicPr preferRelativeResize="0"/>
          <p:nvPr/>
        </p:nvPicPr>
        <p:blipFill>
          <a:blip r:embed="rId2">
            <a:alphaModFix/>
          </a:blip>
          <a:stretch>
            <a:fillRect/>
          </a:stretch>
        </p:blipFill>
        <p:spPr>
          <a:xfrm>
            <a:off x="8424300" y="272750"/>
            <a:ext cx="378600" cy="378600"/>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Understand cog - Activity">
  <p:cSld name="CUSTOM_4_1_2">
    <p:bg>
      <p:bgPr>
        <a:solidFill>
          <a:srgbClr val="F6F6F6"/>
        </a:solidFill>
        <a:effectLst/>
      </p:bgPr>
    </p:bg>
    <p:spTree>
      <p:nvGrpSpPr>
        <p:cNvPr id="1" name="Shape 89"/>
        <p:cNvGrpSpPr/>
        <p:nvPr/>
      </p:nvGrpSpPr>
      <p:grpSpPr>
        <a:xfrm>
          <a:off x="0" y="0"/>
          <a:ext cx="0" cy="0"/>
          <a:chOff x="0" y="0"/>
          <a:chExt cx="0" cy="0"/>
        </a:xfrm>
      </p:grpSpPr>
      <p:sp>
        <p:nvSpPr>
          <p:cNvPr id="90" name="Google Shape;90;p18"/>
          <p:cNvSpPr/>
          <p:nvPr/>
        </p:nvSpPr>
        <p:spPr>
          <a:xfrm>
            <a:off x="-25" y="0"/>
            <a:ext cx="9144000" cy="690300"/>
          </a:xfrm>
          <a:prstGeom prst="rect">
            <a:avLst/>
          </a:prstGeom>
          <a:solidFill>
            <a:srgbClr val="FFA98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latin typeface="Lexend"/>
              <a:ea typeface="Lexend"/>
              <a:cs typeface="Lexend"/>
              <a:sym typeface="Lexend"/>
            </a:endParaRPr>
          </a:p>
        </p:txBody>
      </p:sp>
      <p:sp>
        <p:nvSpPr>
          <p:cNvPr id="91" name="Google Shape;91;p18"/>
          <p:cNvSpPr txBox="1">
            <a:spLocks noGrp="1"/>
          </p:cNvSpPr>
          <p:nvPr>
            <p:ph type="title"/>
          </p:nvPr>
        </p:nvSpPr>
        <p:spPr>
          <a:xfrm>
            <a:off x="311700" y="233750"/>
            <a:ext cx="7861800" cy="456600"/>
          </a:xfrm>
          <a:prstGeom prst="rect">
            <a:avLst/>
          </a:prstGeom>
        </p:spPr>
        <p:txBody>
          <a:bodyPr spcFirstLastPara="1" wrap="square" lIns="0" tIns="0" rIns="0" bIns="0"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92" name="Google Shape;92;p18"/>
          <p:cNvSpPr txBox="1">
            <a:spLocks noGrp="1"/>
          </p:cNvSpPr>
          <p:nvPr>
            <p:ph type="sldNum" idx="12"/>
          </p:nvPr>
        </p:nvSpPr>
        <p:spPr>
          <a:xfrm>
            <a:off x="8765400" y="4891800"/>
            <a:ext cx="378600" cy="251700"/>
          </a:xfrm>
          <a:prstGeom prst="rect">
            <a:avLst/>
          </a:prstGeom>
        </p:spPr>
        <p:txBody>
          <a:bodyPr spcFirstLastPara="1" wrap="square" lIns="0" tIns="0" rIns="0" bIns="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Understand cog - Quick think">
  <p:cSld name="CUSTOM_4_1_1">
    <p:bg>
      <p:bgPr>
        <a:solidFill>
          <a:srgbClr val="F6F6F6"/>
        </a:solidFill>
        <a:effectLst/>
      </p:bgPr>
    </p:bg>
    <p:spTree>
      <p:nvGrpSpPr>
        <p:cNvPr id="1" name="Shape 93"/>
        <p:cNvGrpSpPr/>
        <p:nvPr/>
      </p:nvGrpSpPr>
      <p:grpSpPr>
        <a:xfrm>
          <a:off x="0" y="0"/>
          <a:ext cx="0" cy="0"/>
          <a:chOff x="0" y="0"/>
          <a:chExt cx="0" cy="0"/>
        </a:xfrm>
      </p:grpSpPr>
      <p:sp>
        <p:nvSpPr>
          <p:cNvPr id="94" name="Google Shape;94;p19"/>
          <p:cNvSpPr/>
          <p:nvPr/>
        </p:nvSpPr>
        <p:spPr>
          <a:xfrm>
            <a:off x="-25" y="0"/>
            <a:ext cx="9144000" cy="690300"/>
          </a:xfrm>
          <a:prstGeom prst="rect">
            <a:avLst/>
          </a:prstGeom>
          <a:solidFill>
            <a:srgbClr val="FFA98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latin typeface="Lexend"/>
              <a:ea typeface="Lexend"/>
              <a:cs typeface="Lexend"/>
              <a:sym typeface="Lexend"/>
            </a:endParaRPr>
          </a:p>
        </p:txBody>
      </p:sp>
      <p:sp>
        <p:nvSpPr>
          <p:cNvPr id="95" name="Google Shape;95;p19"/>
          <p:cNvSpPr txBox="1">
            <a:spLocks noGrp="1"/>
          </p:cNvSpPr>
          <p:nvPr>
            <p:ph type="sldNum" idx="12"/>
          </p:nvPr>
        </p:nvSpPr>
        <p:spPr>
          <a:xfrm>
            <a:off x="8765400" y="4891800"/>
            <a:ext cx="378600" cy="251700"/>
          </a:xfrm>
          <a:prstGeom prst="rect">
            <a:avLst/>
          </a:prstGeom>
        </p:spPr>
        <p:txBody>
          <a:bodyPr spcFirstLastPara="1" wrap="square" lIns="0" tIns="0" rIns="0" bIns="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ctr" rtl="0">
              <a:spcBef>
                <a:spcPts val="0"/>
              </a:spcBef>
              <a:spcAft>
                <a:spcPts val="0"/>
              </a:spcAft>
              <a:buNone/>
            </a:pPr>
            <a:fld id="{00000000-1234-1234-1234-123412341234}" type="slidenum">
              <a:rPr lang="en"/>
              <a:t>‹#›</a:t>
            </a:fld>
            <a:endParaRPr/>
          </a:p>
        </p:txBody>
      </p:sp>
      <p:sp>
        <p:nvSpPr>
          <p:cNvPr id="96" name="Google Shape;96;p19"/>
          <p:cNvSpPr txBox="1"/>
          <p:nvPr/>
        </p:nvSpPr>
        <p:spPr>
          <a:xfrm>
            <a:off x="311700" y="233875"/>
            <a:ext cx="3274200" cy="456600"/>
          </a:xfrm>
          <a:prstGeom prst="rect">
            <a:avLst/>
          </a:prstGeom>
          <a:noFill/>
          <a:ln>
            <a:noFill/>
          </a:ln>
        </p:spPr>
        <p:txBody>
          <a:bodyPr spcFirstLastPara="1" wrap="square" lIns="0" tIns="91425" rIns="91425" bIns="91425" anchor="ctr" anchorCtr="0">
            <a:noAutofit/>
          </a:bodyPr>
          <a:lstStyle/>
          <a:p>
            <a:pPr marL="0" lvl="0" indent="0" algn="l" rtl="0">
              <a:spcBef>
                <a:spcPts val="0"/>
              </a:spcBef>
              <a:spcAft>
                <a:spcPts val="0"/>
              </a:spcAft>
              <a:buNone/>
            </a:pPr>
            <a:r>
              <a:rPr lang="en" sz="2800" b="1">
                <a:solidFill>
                  <a:srgbClr val="010D54"/>
                </a:solidFill>
                <a:latin typeface="Lexend"/>
                <a:ea typeface="Lexend"/>
                <a:cs typeface="Lexend"/>
                <a:sym typeface="Lexend"/>
              </a:rPr>
              <a:t>Quick think</a:t>
            </a:r>
            <a:endParaRPr sz="2800" b="1">
              <a:solidFill>
                <a:srgbClr val="010D54"/>
              </a:solidFill>
              <a:latin typeface="Lexend"/>
              <a:ea typeface="Lexend"/>
              <a:cs typeface="Lexend"/>
              <a:sym typeface="Lexend"/>
            </a:endParaRPr>
          </a:p>
        </p:txBody>
      </p:sp>
      <p:pic>
        <p:nvPicPr>
          <p:cNvPr id="97" name="Google Shape;97;p19" descr="&lt;svg xmlns=&quot;http://www.w3.org/2000/svg&quot; height=&quot;48px&quot; viewBox=&quot;0 -960 960 960&quot; width=&quot;48px&quot; fill=&quot;#010D54&quot;&gt;&lt;path d=&quot;M240-80v-172q-57-52-88.5-121.5T120-520q0-150 105-255t255-105q125 0 221.5 73.5T827-615l55 218q4 14-5 25.5T853-360h-93v140q0 24.75-17.62 42.37Q724.75-160 700-160H600v80h-60v-140h160v-200h114l-45-180q-24-97-105-158.5T480-820q-125 0-212.5 86.5T180-522.46q0 64.42 26.32 122.39Q232.65-342.09 281-297l19 18v199h-60Zm257-370Zm-48 76h60l3-44q12-2 22.47-8.46Q544.94-432.92 553-441l42 14 28-48-30-24q5-14 5-29t-5-29l30-24-28-48-42 14q-8.33-7.69-19.17-13.85Q523-635 512-638l-3-44h-60l-3 44q-11 3-21.83 9.15Q413.33-622.69 405-615l-42-14-28 48 30 24q-5 14-5 29t5 29l-30 24 28 48 42-14q8.06 8.08 18.53 14.54Q434-420 446-418l3 44Zm30.12-84q-29.12 0-49.62-20.38-20.5-20.38-20.5-49.5t20.38-49.62q20.38-20.5 49.5-20.5t49.62 20.38q20.5 20.38 20.5 49.5t-20.38 49.62q-20.38 20.5-49.5 20.5Z&quot;/&gt;&lt;/svg&gt;"/>
          <p:cNvPicPr preferRelativeResize="0"/>
          <p:nvPr/>
        </p:nvPicPr>
        <p:blipFill>
          <a:blip r:embed="rId2">
            <a:alphaModFix/>
          </a:blip>
          <a:stretch>
            <a:fillRect/>
          </a:stretch>
        </p:blipFill>
        <p:spPr>
          <a:xfrm>
            <a:off x="8424300" y="272750"/>
            <a:ext cx="378600" cy="378600"/>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Understand cog - Quick think answers">
  <p:cSld name="CUSTOM_4_1_1_1">
    <p:bg>
      <p:bgPr>
        <a:solidFill>
          <a:srgbClr val="F6F6F6"/>
        </a:solidFill>
        <a:effectLst/>
      </p:bgPr>
    </p:bg>
    <p:spTree>
      <p:nvGrpSpPr>
        <p:cNvPr id="1" name="Shape 98"/>
        <p:cNvGrpSpPr/>
        <p:nvPr/>
      </p:nvGrpSpPr>
      <p:grpSpPr>
        <a:xfrm>
          <a:off x="0" y="0"/>
          <a:ext cx="0" cy="0"/>
          <a:chOff x="0" y="0"/>
          <a:chExt cx="0" cy="0"/>
        </a:xfrm>
      </p:grpSpPr>
      <p:sp>
        <p:nvSpPr>
          <p:cNvPr id="99" name="Google Shape;99;p20"/>
          <p:cNvSpPr/>
          <p:nvPr/>
        </p:nvSpPr>
        <p:spPr>
          <a:xfrm>
            <a:off x="-25" y="0"/>
            <a:ext cx="9144000" cy="690300"/>
          </a:xfrm>
          <a:prstGeom prst="rect">
            <a:avLst/>
          </a:prstGeom>
          <a:solidFill>
            <a:srgbClr val="FFA98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latin typeface="Lexend"/>
              <a:ea typeface="Lexend"/>
              <a:cs typeface="Lexend"/>
              <a:sym typeface="Lexend"/>
            </a:endParaRPr>
          </a:p>
        </p:txBody>
      </p:sp>
      <p:sp>
        <p:nvSpPr>
          <p:cNvPr id="100" name="Google Shape;100;p20"/>
          <p:cNvSpPr txBox="1">
            <a:spLocks noGrp="1"/>
          </p:cNvSpPr>
          <p:nvPr>
            <p:ph type="sldNum" idx="12"/>
          </p:nvPr>
        </p:nvSpPr>
        <p:spPr>
          <a:xfrm>
            <a:off x="8765400" y="4891800"/>
            <a:ext cx="378600" cy="251700"/>
          </a:xfrm>
          <a:prstGeom prst="rect">
            <a:avLst/>
          </a:prstGeom>
        </p:spPr>
        <p:txBody>
          <a:bodyPr spcFirstLastPara="1" wrap="square" lIns="0" tIns="0" rIns="0" bIns="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ctr" rtl="0">
              <a:spcBef>
                <a:spcPts val="0"/>
              </a:spcBef>
              <a:spcAft>
                <a:spcPts val="0"/>
              </a:spcAft>
              <a:buNone/>
            </a:pPr>
            <a:fld id="{00000000-1234-1234-1234-123412341234}" type="slidenum">
              <a:rPr lang="en"/>
              <a:t>‹#›</a:t>
            </a:fld>
            <a:endParaRPr/>
          </a:p>
        </p:txBody>
      </p:sp>
      <p:sp>
        <p:nvSpPr>
          <p:cNvPr id="101" name="Google Shape;101;p20"/>
          <p:cNvSpPr txBox="1"/>
          <p:nvPr/>
        </p:nvSpPr>
        <p:spPr>
          <a:xfrm>
            <a:off x="311700" y="233875"/>
            <a:ext cx="6261000" cy="456600"/>
          </a:xfrm>
          <a:prstGeom prst="rect">
            <a:avLst/>
          </a:prstGeom>
          <a:noFill/>
          <a:ln>
            <a:noFill/>
          </a:ln>
        </p:spPr>
        <p:txBody>
          <a:bodyPr spcFirstLastPara="1" wrap="square" lIns="0" tIns="91425" rIns="91425" bIns="91425" anchor="ctr" anchorCtr="0">
            <a:noAutofit/>
          </a:bodyPr>
          <a:lstStyle/>
          <a:p>
            <a:pPr marL="0" lvl="0" indent="0" algn="l" rtl="0">
              <a:spcBef>
                <a:spcPts val="0"/>
              </a:spcBef>
              <a:spcAft>
                <a:spcPts val="0"/>
              </a:spcAft>
              <a:buNone/>
            </a:pPr>
            <a:r>
              <a:rPr lang="en" sz="2800" b="1">
                <a:solidFill>
                  <a:srgbClr val="010D54"/>
                </a:solidFill>
                <a:latin typeface="Lexend"/>
                <a:ea typeface="Lexend"/>
                <a:cs typeface="Lexend"/>
                <a:sym typeface="Lexend"/>
              </a:rPr>
              <a:t>Quick think - possible answers</a:t>
            </a:r>
            <a:endParaRPr sz="2800" b="1">
              <a:solidFill>
                <a:srgbClr val="010D54"/>
              </a:solidFill>
              <a:latin typeface="Lexend"/>
              <a:ea typeface="Lexend"/>
              <a:cs typeface="Lexend"/>
              <a:sym typeface="Lexend"/>
            </a:endParaRPr>
          </a:p>
        </p:txBody>
      </p:sp>
      <p:pic>
        <p:nvPicPr>
          <p:cNvPr id="102" name="Google Shape;102;p20" descr="&lt;svg xmlns=&quot;http://www.w3.org/2000/svg&quot; height=&quot;48px&quot; viewBox=&quot;0 -960 960 960&quot; width=&quot;48px&quot; fill=&quot;#010D54&quot;&gt;&lt;path d=&quot;M240-80v-172q-57-52-88.5-121.5T120-520q0-150 105-255t255-105q125 0 221.5 73.5T827-615l55 218q4 14-5 25.5T853-360h-93v140q0 24.75-17.62 42.37Q724.75-160 700-160H600v80h-60v-140h160v-200h114l-45-180q-24-97-105-158.5T480-820q-125 0-212.5 86.5T180-522.46q0 64.42 26.32 122.39Q232.65-342.09 281-297l19 18v199h-60Zm257-370Zm-48 76h60l3-44q12-2 22.47-8.46Q544.94-432.92 553-441l42 14 28-48-30-24q5-14 5-29t-5-29l30-24-28-48-42 14q-8.33-7.69-19.17-13.85Q523-635 512-638l-3-44h-60l-3 44q-11 3-21.83 9.15Q413.33-622.69 405-615l-42-14-28 48 30 24q-5 14-5 29t5 29l-30 24 28 48 42-14q8.06 8.08 18.53 14.54Q434-420 446-418l3 44Zm30.12-84q-29.12 0-49.62-20.38-20.5-20.38-20.5-49.5t20.38-49.62q20.38-20.5 49.5-20.5t49.62 20.38q20.5 20.38 20.5 49.5t-20.38 49.62q-20.38 20.5-49.5 20.5Z&quot;/&gt;&lt;/svg&gt;"/>
          <p:cNvPicPr preferRelativeResize="0"/>
          <p:nvPr/>
        </p:nvPicPr>
        <p:blipFill>
          <a:blip r:embed="rId2">
            <a:alphaModFix/>
          </a:blip>
          <a:stretch>
            <a:fillRect/>
          </a:stretch>
        </p:blipFill>
        <p:spPr>
          <a:xfrm>
            <a:off x="8424300" y="272750"/>
            <a:ext cx="378600" cy="378600"/>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Closing slide">
  <p:cSld name="TITLE_1">
    <p:bg>
      <p:bgPr>
        <a:solidFill>
          <a:srgbClr val="010D54"/>
        </a:solidFill>
        <a:effectLst/>
      </p:bgPr>
    </p:bg>
    <p:spTree>
      <p:nvGrpSpPr>
        <p:cNvPr id="1" name="Shape 18"/>
        <p:cNvGrpSpPr/>
        <p:nvPr/>
      </p:nvGrpSpPr>
      <p:grpSpPr>
        <a:xfrm>
          <a:off x="0" y="0"/>
          <a:ext cx="0" cy="0"/>
          <a:chOff x="0" y="0"/>
          <a:chExt cx="0" cy="0"/>
        </a:xfrm>
      </p:grpSpPr>
      <p:pic>
        <p:nvPicPr>
          <p:cNvPr id="19" name="Google Shape;19;p3"/>
          <p:cNvPicPr preferRelativeResize="0"/>
          <p:nvPr/>
        </p:nvPicPr>
        <p:blipFill rotWithShape="1">
          <a:blip r:embed="rId2">
            <a:alphaModFix/>
          </a:blip>
          <a:srcRect/>
          <a:stretch/>
        </p:blipFill>
        <p:spPr>
          <a:xfrm rot="-2458366" flipH="1">
            <a:off x="4685520" y="1157312"/>
            <a:ext cx="3729635" cy="2434842"/>
          </a:xfrm>
          <a:prstGeom prst="rect">
            <a:avLst/>
          </a:prstGeom>
          <a:noFill/>
          <a:ln>
            <a:noFill/>
          </a:ln>
        </p:spPr>
      </p:pic>
      <p:pic>
        <p:nvPicPr>
          <p:cNvPr id="20" name="Google Shape;20;p3"/>
          <p:cNvPicPr preferRelativeResize="0"/>
          <p:nvPr/>
        </p:nvPicPr>
        <p:blipFill>
          <a:blip r:embed="rId3">
            <a:alphaModFix/>
          </a:blip>
          <a:stretch>
            <a:fillRect/>
          </a:stretch>
        </p:blipFill>
        <p:spPr>
          <a:xfrm rot="-9224675">
            <a:off x="7443081" y="3167373"/>
            <a:ext cx="3876543" cy="1398654"/>
          </a:xfrm>
          <a:prstGeom prst="rect">
            <a:avLst/>
          </a:prstGeom>
          <a:noFill/>
          <a:ln>
            <a:noFill/>
          </a:ln>
        </p:spPr>
      </p:pic>
      <p:pic>
        <p:nvPicPr>
          <p:cNvPr id="21" name="Google Shape;21;p3"/>
          <p:cNvPicPr preferRelativeResize="0"/>
          <p:nvPr/>
        </p:nvPicPr>
        <p:blipFill>
          <a:blip r:embed="rId4">
            <a:alphaModFix/>
          </a:blip>
          <a:stretch>
            <a:fillRect/>
          </a:stretch>
        </p:blipFill>
        <p:spPr>
          <a:xfrm rot="333200">
            <a:off x="4331839" y="-469898"/>
            <a:ext cx="1258817" cy="1631794"/>
          </a:xfrm>
          <a:prstGeom prst="rect">
            <a:avLst/>
          </a:prstGeom>
          <a:noFill/>
          <a:ln>
            <a:noFill/>
          </a:ln>
        </p:spPr>
      </p:pic>
      <p:pic>
        <p:nvPicPr>
          <p:cNvPr id="22" name="Google Shape;22;p3"/>
          <p:cNvPicPr preferRelativeResize="0"/>
          <p:nvPr/>
        </p:nvPicPr>
        <p:blipFill rotWithShape="1">
          <a:blip r:embed="rId5">
            <a:alphaModFix/>
          </a:blip>
          <a:srcRect/>
          <a:stretch/>
        </p:blipFill>
        <p:spPr>
          <a:xfrm>
            <a:off x="311700" y="614275"/>
            <a:ext cx="2683168" cy="948025"/>
          </a:xfrm>
          <a:prstGeom prst="rect">
            <a:avLst/>
          </a:prstGeom>
          <a:noFill/>
          <a:ln>
            <a:noFill/>
          </a:ln>
        </p:spPr>
      </p:pic>
      <p:sp>
        <p:nvSpPr>
          <p:cNvPr id="23" name="Google Shape;23;p3"/>
          <p:cNvSpPr txBox="1"/>
          <p:nvPr/>
        </p:nvSpPr>
        <p:spPr>
          <a:xfrm>
            <a:off x="4260475" y="4568375"/>
            <a:ext cx="4496100" cy="323400"/>
          </a:xfrm>
          <a:prstGeom prst="rect">
            <a:avLst/>
          </a:prstGeom>
          <a:noFill/>
          <a:ln>
            <a:noFill/>
          </a:ln>
        </p:spPr>
        <p:txBody>
          <a:bodyPr spcFirstLastPara="1" wrap="square" lIns="0" tIns="91425" rIns="91425" bIns="0" anchor="b" anchorCtr="0">
            <a:noAutofit/>
          </a:bodyPr>
          <a:lstStyle/>
          <a:p>
            <a:pPr marL="0" marR="0" lvl="0" indent="0" algn="l" rtl="0">
              <a:lnSpc>
                <a:spcPct val="115000"/>
              </a:lnSpc>
              <a:spcBef>
                <a:spcPts val="0"/>
              </a:spcBef>
              <a:spcAft>
                <a:spcPts val="0"/>
              </a:spcAft>
              <a:buClr>
                <a:srgbClr val="000000"/>
              </a:buClr>
              <a:buSzPts val="800"/>
              <a:buFont typeface="Arial"/>
              <a:buNone/>
            </a:pPr>
            <a:r>
              <a:rPr lang="en" sz="800" i="0" u="none" strike="noStrike" cap="none">
                <a:solidFill>
                  <a:srgbClr val="FEFFDD"/>
                </a:solidFill>
                <a:latin typeface="Lexend"/>
                <a:ea typeface="Lexend"/>
                <a:cs typeface="Lexend"/>
                <a:sym typeface="Lexend"/>
              </a:rPr>
              <a:t>This presentation is protected by UK copyright laws. Reproduction &amp; distribution of the presentation is prohibited without written permission of Life Lessons Education Ltd.</a:t>
            </a:r>
            <a:endParaRPr sz="800" i="0" u="none" strike="noStrike" cap="none">
              <a:solidFill>
                <a:srgbClr val="FEFFDD"/>
              </a:solidFill>
              <a:latin typeface="Lexend"/>
              <a:ea typeface="Lexend"/>
              <a:cs typeface="Lexend"/>
              <a:sym typeface="Lexend"/>
            </a:endParaRPr>
          </a:p>
        </p:txBody>
      </p:sp>
      <p:sp>
        <p:nvSpPr>
          <p:cNvPr id="24" name="Google Shape;24;p3"/>
          <p:cNvSpPr txBox="1"/>
          <p:nvPr/>
        </p:nvSpPr>
        <p:spPr>
          <a:xfrm>
            <a:off x="4260475" y="4372850"/>
            <a:ext cx="2419500" cy="199200"/>
          </a:xfrm>
          <a:prstGeom prst="rect">
            <a:avLst/>
          </a:prstGeom>
          <a:noFill/>
          <a:ln>
            <a:noFill/>
          </a:ln>
        </p:spPr>
        <p:txBody>
          <a:bodyPr spcFirstLastPara="1" wrap="square" lIns="0" tIns="91425" rIns="91425" bIns="0" anchor="b" anchorCtr="0">
            <a:noAutofit/>
          </a:bodyPr>
          <a:lstStyle/>
          <a:p>
            <a:pPr marL="0" marR="0" lvl="0" indent="0" algn="l" rtl="0">
              <a:lnSpc>
                <a:spcPct val="115000"/>
              </a:lnSpc>
              <a:spcBef>
                <a:spcPts val="0"/>
              </a:spcBef>
              <a:spcAft>
                <a:spcPts val="0"/>
              </a:spcAft>
              <a:buClr>
                <a:srgbClr val="000000"/>
              </a:buClr>
              <a:buSzPts val="800"/>
              <a:buFont typeface="Arial"/>
              <a:buNone/>
            </a:pPr>
            <a:r>
              <a:rPr lang="en" sz="800" i="0" u="none" strike="noStrike" cap="none">
                <a:solidFill>
                  <a:srgbClr val="FEFFDD"/>
                </a:solidFill>
                <a:latin typeface="Lexend Medium"/>
                <a:ea typeface="Lexend Medium"/>
                <a:cs typeface="Lexend Medium"/>
                <a:sym typeface="Lexend Medium"/>
              </a:rPr>
              <a:t>© 2023 Life Lessons Education Limited</a:t>
            </a:r>
            <a:endParaRPr sz="800" i="0" u="none" strike="noStrike" cap="none">
              <a:solidFill>
                <a:srgbClr val="FEFFDD"/>
              </a:solidFill>
              <a:latin typeface="Lexend Medium"/>
              <a:ea typeface="Lexend Medium"/>
              <a:cs typeface="Lexend Medium"/>
              <a:sym typeface="Lexend Medium"/>
            </a:endParaRPr>
          </a:p>
        </p:txBody>
      </p:sp>
      <p:sp>
        <p:nvSpPr>
          <p:cNvPr id="25" name="Google Shape;25;p3"/>
          <p:cNvSpPr txBox="1">
            <a:spLocks noGrp="1"/>
          </p:cNvSpPr>
          <p:nvPr>
            <p:ph type="body" idx="1"/>
          </p:nvPr>
        </p:nvSpPr>
        <p:spPr>
          <a:xfrm>
            <a:off x="311700" y="1867650"/>
            <a:ext cx="3295200" cy="25866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Clr>
                <a:schemeClr val="lt1"/>
              </a:buClr>
              <a:buSzPts val="1800"/>
              <a:buChar char="●"/>
              <a:defRPr>
                <a:solidFill>
                  <a:schemeClr val="lt1"/>
                </a:solidFill>
              </a:defRPr>
            </a:lvl1pPr>
            <a:lvl2pPr marL="914400" lvl="1" indent="-342900">
              <a:spcBef>
                <a:spcPts val="0"/>
              </a:spcBef>
              <a:spcAft>
                <a:spcPts val="0"/>
              </a:spcAft>
              <a:buClr>
                <a:schemeClr val="lt1"/>
              </a:buClr>
              <a:buSzPts val="1800"/>
              <a:buChar char="○"/>
              <a:defRPr>
                <a:solidFill>
                  <a:schemeClr val="lt1"/>
                </a:solidFill>
              </a:defRPr>
            </a:lvl2pPr>
            <a:lvl3pPr marL="1371600" lvl="2" indent="-342900">
              <a:spcBef>
                <a:spcPts val="0"/>
              </a:spcBef>
              <a:spcAft>
                <a:spcPts val="0"/>
              </a:spcAft>
              <a:buClr>
                <a:schemeClr val="lt1"/>
              </a:buClr>
              <a:buSzPts val="1800"/>
              <a:buChar char="■"/>
              <a:defRPr>
                <a:solidFill>
                  <a:schemeClr val="lt1"/>
                </a:solidFill>
              </a:defRPr>
            </a:lvl3pPr>
            <a:lvl4pPr marL="1828800" lvl="3" indent="-342900">
              <a:spcBef>
                <a:spcPts val="0"/>
              </a:spcBef>
              <a:spcAft>
                <a:spcPts val="0"/>
              </a:spcAft>
              <a:buClr>
                <a:schemeClr val="lt1"/>
              </a:buClr>
              <a:buSzPts val="1800"/>
              <a:buChar char="●"/>
              <a:defRPr>
                <a:solidFill>
                  <a:schemeClr val="lt1"/>
                </a:solidFill>
              </a:defRPr>
            </a:lvl4pPr>
            <a:lvl5pPr marL="2286000" lvl="4" indent="-342900">
              <a:spcBef>
                <a:spcPts val="0"/>
              </a:spcBef>
              <a:spcAft>
                <a:spcPts val="0"/>
              </a:spcAft>
              <a:buClr>
                <a:schemeClr val="lt1"/>
              </a:buClr>
              <a:buSzPts val="1800"/>
              <a:buChar char="○"/>
              <a:defRPr>
                <a:solidFill>
                  <a:schemeClr val="lt1"/>
                </a:solidFill>
              </a:defRPr>
            </a:lvl5pPr>
            <a:lvl6pPr marL="2743200" lvl="5" indent="-342900">
              <a:spcBef>
                <a:spcPts val="0"/>
              </a:spcBef>
              <a:spcAft>
                <a:spcPts val="0"/>
              </a:spcAft>
              <a:buClr>
                <a:schemeClr val="lt1"/>
              </a:buClr>
              <a:buSzPts val="1800"/>
              <a:buChar char="■"/>
              <a:defRPr>
                <a:solidFill>
                  <a:schemeClr val="lt1"/>
                </a:solidFill>
              </a:defRPr>
            </a:lvl6pPr>
            <a:lvl7pPr marL="3200400" lvl="6" indent="-342900">
              <a:spcBef>
                <a:spcPts val="0"/>
              </a:spcBef>
              <a:spcAft>
                <a:spcPts val="0"/>
              </a:spcAft>
              <a:buClr>
                <a:schemeClr val="lt1"/>
              </a:buClr>
              <a:buSzPts val="1800"/>
              <a:buChar char="●"/>
              <a:defRPr>
                <a:solidFill>
                  <a:schemeClr val="lt1"/>
                </a:solidFill>
              </a:defRPr>
            </a:lvl7pPr>
            <a:lvl8pPr marL="3657600" lvl="7" indent="-342900">
              <a:spcBef>
                <a:spcPts val="0"/>
              </a:spcBef>
              <a:spcAft>
                <a:spcPts val="0"/>
              </a:spcAft>
              <a:buClr>
                <a:schemeClr val="lt1"/>
              </a:buClr>
              <a:buSzPts val="1800"/>
              <a:buChar char="○"/>
              <a:defRPr>
                <a:solidFill>
                  <a:schemeClr val="lt1"/>
                </a:solidFill>
              </a:defRPr>
            </a:lvl8pPr>
            <a:lvl9pPr marL="4114800" lvl="8" indent="-342900">
              <a:spcBef>
                <a:spcPts val="0"/>
              </a:spcBef>
              <a:spcAft>
                <a:spcPts val="0"/>
              </a:spcAft>
              <a:buClr>
                <a:schemeClr val="lt1"/>
              </a:buClr>
              <a:buSzPts val="1800"/>
              <a:buChar char="■"/>
              <a:defRPr>
                <a:solidFill>
                  <a:schemeClr val="lt1"/>
                </a:solidFill>
              </a:defRPr>
            </a:lvl9pPr>
          </a:lstStyle>
          <a:p>
            <a:endParaRPr/>
          </a:p>
        </p:txBody>
      </p:sp>
    </p:spTree>
  </p:cSld>
  <p:clrMapOvr>
    <a:masterClrMapping/>
  </p:clrMapOvr>
  <p:extLst>
    <p:ext uri="{DCECCB84-F9BA-43D5-87BE-67443E8EF086}">
      <p15:sldGuideLst xmlns:p15="http://schemas.microsoft.com/office/powerpoint/2012/main">
        <p15:guide id="1" pos="196">
          <p15:clr>
            <a:srgbClr val="E46962"/>
          </p15:clr>
        </p15:guide>
        <p15:guide id="2" orient="horz" pos="147">
          <p15:clr>
            <a:srgbClr val="E46962"/>
          </p15:clr>
        </p15:guide>
        <p15:guide id="3" pos="5564">
          <p15:clr>
            <a:srgbClr val="E46962"/>
          </p15:clr>
        </p15:guide>
        <p15:guide id="4" orient="horz" pos="3096">
          <p15:clr>
            <a:srgbClr val="E46962"/>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Understand cog - multiple choice question">
  <p:cSld name="CUSTOM_8_1">
    <p:bg>
      <p:bgPr>
        <a:solidFill>
          <a:srgbClr val="F6F6F6"/>
        </a:solidFill>
        <a:effectLst/>
      </p:bgPr>
    </p:bg>
    <p:spTree>
      <p:nvGrpSpPr>
        <p:cNvPr id="1" name="Shape 103"/>
        <p:cNvGrpSpPr/>
        <p:nvPr/>
      </p:nvGrpSpPr>
      <p:grpSpPr>
        <a:xfrm>
          <a:off x="0" y="0"/>
          <a:ext cx="0" cy="0"/>
          <a:chOff x="0" y="0"/>
          <a:chExt cx="0" cy="0"/>
        </a:xfrm>
      </p:grpSpPr>
      <p:sp>
        <p:nvSpPr>
          <p:cNvPr id="104" name="Google Shape;104;p21"/>
          <p:cNvSpPr/>
          <p:nvPr/>
        </p:nvSpPr>
        <p:spPr>
          <a:xfrm>
            <a:off x="-25" y="0"/>
            <a:ext cx="9144000" cy="690300"/>
          </a:xfrm>
          <a:prstGeom prst="rect">
            <a:avLst/>
          </a:prstGeom>
          <a:solidFill>
            <a:srgbClr val="FFA98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latin typeface="Lexend"/>
              <a:ea typeface="Lexend"/>
              <a:cs typeface="Lexend"/>
              <a:sym typeface="Lexend"/>
            </a:endParaRPr>
          </a:p>
        </p:txBody>
      </p:sp>
      <p:sp>
        <p:nvSpPr>
          <p:cNvPr id="105" name="Google Shape;105;p21"/>
          <p:cNvSpPr txBox="1">
            <a:spLocks noGrp="1"/>
          </p:cNvSpPr>
          <p:nvPr>
            <p:ph type="sldNum" idx="12"/>
          </p:nvPr>
        </p:nvSpPr>
        <p:spPr>
          <a:xfrm>
            <a:off x="8765400" y="4891800"/>
            <a:ext cx="378600" cy="251700"/>
          </a:xfrm>
          <a:prstGeom prst="rect">
            <a:avLst/>
          </a:prstGeom>
        </p:spPr>
        <p:txBody>
          <a:bodyPr spcFirstLastPara="1" wrap="square" lIns="0" tIns="0" rIns="0" bIns="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ctr" rtl="0">
              <a:spcBef>
                <a:spcPts val="0"/>
              </a:spcBef>
              <a:spcAft>
                <a:spcPts val="0"/>
              </a:spcAft>
              <a:buNone/>
            </a:pPr>
            <a:fld id="{00000000-1234-1234-1234-123412341234}" type="slidenum">
              <a:rPr lang="en"/>
              <a:t>‹#›</a:t>
            </a:fld>
            <a:endParaRPr/>
          </a:p>
        </p:txBody>
      </p:sp>
      <p:sp>
        <p:nvSpPr>
          <p:cNvPr id="106" name="Google Shape;106;p21"/>
          <p:cNvSpPr/>
          <p:nvPr/>
        </p:nvSpPr>
        <p:spPr>
          <a:xfrm>
            <a:off x="4721750" y="1868425"/>
            <a:ext cx="4110600" cy="1307700"/>
          </a:xfrm>
          <a:prstGeom prst="roundRect">
            <a:avLst>
              <a:gd name="adj" fmla="val 16667"/>
            </a:avLst>
          </a:prstGeom>
          <a:solidFill>
            <a:srgbClr val="FFD4C1"/>
          </a:solidFill>
          <a:ln w="28575" cap="flat" cmpd="sng">
            <a:solidFill>
              <a:srgbClr val="010D54"/>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1400">
              <a:latin typeface="Manjari"/>
              <a:ea typeface="Manjari"/>
              <a:cs typeface="Manjari"/>
              <a:sym typeface="Manjari"/>
            </a:endParaRPr>
          </a:p>
        </p:txBody>
      </p:sp>
      <p:sp>
        <p:nvSpPr>
          <p:cNvPr id="107" name="Google Shape;107;p21"/>
          <p:cNvSpPr txBox="1">
            <a:spLocks noGrp="1"/>
          </p:cNvSpPr>
          <p:nvPr>
            <p:ph type="body" idx="1"/>
          </p:nvPr>
        </p:nvSpPr>
        <p:spPr>
          <a:xfrm>
            <a:off x="311700" y="881425"/>
            <a:ext cx="8010600" cy="910800"/>
          </a:xfrm>
          <a:prstGeom prst="rect">
            <a:avLst/>
          </a:prstGeom>
        </p:spPr>
        <p:txBody>
          <a:bodyPr spcFirstLastPara="1" wrap="square" lIns="0" tIns="91425" rIns="91425" bIns="91425" anchor="t" anchorCtr="0">
            <a:noAutofit/>
          </a:bodyPr>
          <a:lstStyle>
            <a:lvl1pPr marL="457200" lvl="0" indent="-342900">
              <a:spcBef>
                <a:spcPts val="0"/>
              </a:spcBef>
              <a:spcAft>
                <a:spcPts val="0"/>
              </a:spcAft>
              <a:buSzPts val="1800"/>
              <a:buChar char="●"/>
              <a:defRPr/>
            </a:lvl1pPr>
            <a:lvl2pPr marL="914400" lvl="1" indent="-342900">
              <a:spcBef>
                <a:spcPts val="0"/>
              </a:spcBef>
              <a:spcAft>
                <a:spcPts val="0"/>
              </a:spcAft>
              <a:buSzPts val="1800"/>
              <a:buChar char="○"/>
              <a:defRPr/>
            </a:lvl2pPr>
            <a:lvl3pPr marL="1371600" lvl="2" indent="-342900">
              <a:spcBef>
                <a:spcPts val="0"/>
              </a:spcBef>
              <a:spcAft>
                <a:spcPts val="0"/>
              </a:spcAft>
              <a:buSzPts val="1800"/>
              <a:buChar char="■"/>
              <a:defRPr/>
            </a:lvl3pPr>
            <a:lvl4pPr marL="1828800" lvl="3" indent="-342900">
              <a:spcBef>
                <a:spcPts val="0"/>
              </a:spcBef>
              <a:spcAft>
                <a:spcPts val="0"/>
              </a:spcAft>
              <a:buSzPts val="1800"/>
              <a:buChar char="●"/>
              <a:defRPr/>
            </a:lvl4pPr>
            <a:lvl5pPr marL="2286000" lvl="4" indent="-342900">
              <a:spcBef>
                <a:spcPts val="0"/>
              </a:spcBef>
              <a:spcAft>
                <a:spcPts val="0"/>
              </a:spcAft>
              <a:buSzPts val="1800"/>
              <a:buChar char="○"/>
              <a:defRPr/>
            </a:lvl5pPr>
            <a:lvl6pPr marL="2743200" lvl="5" indent="-342900">
              <a:spcBef>
                <a:spcPts val="0"/>
              </a:spcBef>
              <a:spcAft>
                <a:spcPts val="0"/>
              </a:spcAft>
              <a:buSzPts val="1800"/>
              <a:buChar char="■"/>
              <a:defRPr/>
            </a:lvl6pPr>
            <a:lvl7pPr marL="3200400" lvl="6" indent="-342900">
              <a:spcBef>
                <a:spcPts val="0"/>
              </a:spcBef>
              <a:spcAft>
                <a:spcPts val="0"/>
              </a:spcAft>
              <a:buSzPts val="1800"/>
              <a:buChar char="●"/>
              <a:defRPr/>
            </a:lvl7pPr>
            <a:lvl8pPr marL="3657600" lvl="7" indent="-342900">
              <a:spcBef>
                <a:spcPts val="0"/>
              </a:spcBef>
              <a:spcAft>
                <a:spcPts val="0"/>
              </a:spcAft>
              <a:buSzPts val="1800"/>
              <a:buChar char="○"/>
              <a:defRPr/>
            </a:lvl8pPr>
            <a:lvl9pPr marL="4114800" lvl="8" indent="-342900">
              <a:spcBef>
                <a:spcPts val="0"/>
              </a:spcBef>
              <a:spcAft>
                <a:spcPts val="0"/>
              </a:spcAft>
              <a:buSzPts val="1800"/>
              <a:buChar char="■"/>
              <a:defRPr/>
            </a:lvl9pPr>
          </a:lstStyle>
          <a:p>
            <a:endParaRPr/>
          </a:p>
        </p:txBody>
      </p:sp>
      <p:sp>
        <p:nvSpPr>
          <p:cNvPr id="108" name="Google Shape;108;p21"/>
          <p:cNvSpPr txBox="1">
            <a:spLocks noGrp="1"/>
          </p:cNvSpPr>
          <p:nvPr>
            <p:ph type="body" idx="2"/>
          </p:nvPr>
        </p:nvSpPr>
        <p:spPr>
          <a:xfrm>
            <a:off x="4955050" y="2100925"/>
            <a:ext cx="3695100" cy="8313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42900">
              <a:spcBef>
                <a:spcPts val="0"/>
              </a:spcBef>
              <a:spcAft>
                <a:spcPts val="0"/>
              </a:spcAft>
              <a:buSzPts val="1800"/>
              <a:buChar char="○"/>
              <a:defRPr/>
            </a:lvl2pPr>
            <a:lvl3pPr marL="1371600" lvl="2" indent="-342900">
              <a:spcBef>
                <a:spcPts val="0"/>
              </a:spcBef>
              <a:spcAft>
                <a:spcPts val="0"/>
              </a:spcAft>
              <a:buSzPts val="1800"/>
              <a:buChar char="■"/>
              <a:defRPr/>
            </a:lvl3pPr>
            <a:lvl4pPr marL="1828800" lvl="3" indent="-342900">
              <a:spcBef>
                <a:spcPts val="0"/>
              </a:spcBef>
              <a:spcAft>
                <a:spcPts val="0"/>
              </a:spcAft>
              <a:buSzPts val="1800"/>
              <a:buChar char="●"/>
              <a:defRPr/>
            </a:lvl4pPr>
            <a:lvl5pPr marL="2286000" lvl="4" indent="-342900">
              <a:spcBef>
                <a:spcPts val="0"/>
              </a:spcBef>
              <a:spcAft>
                <a:spcPts val="0"/>
              </a:spcAft>
              <a:buSzPts val="1800"/>
              <a:buChar char="○"/>
              <a:defRPr/>
            </a:lvl5pPr>
            <a:lvl6pPr marL="2743200" lvl="5" indent="-342900">
              <a:spcBef>
                <a:spcPts val="0"/>
              </a:spcBef>
              <a:spcAft>
                <a:spcPts val="0"/>
              </a:spcAft>
              <a:buSzPts val="1800"/>
              <a:buChar char="■"/>
              <a:defRPr/>
            </a:lvl6pPr>
            <a:lvl7pPr marL="3200400" lvl="6" indent="-342900">
              <a:spcBef>
                <a:spcPts val="0"/>
              </a:spcBef>
              <a:spcAft>
                <a:spcPts val="0"/>
              </a:spcAft>
              <a:buSzPts val="1800"/>
              <a:buChar char="●"/>
              <a:defRPr/>
            </a:lvl7pPr>
            <a:lvl8pPr marL="3657600" lvl="7" indent="-342900">
              <a:spcBef>
                <a:spcPts val="0"/>
              </a:spcBef>
              <a:spcAft>
                <a:spcPts val="0"/>
              </a:spcAft>
              <a:buSzPts val="1800"/>
              <a:buChar char="○"/>
              <a:defRPr/>
            </a:lvl8pPr>
            <a:lvl9pPr marL="4114800" lvl="8" indent="-342900">
              <a:spcBef>
                <a:spcPts val="0"/>
              </a:spcBef>
              <a:spcAft>
                <a:spcPts val="0"/>
              </a:spcAft>
              <a:buSzPts val="1800"/>
              <a:buChar char="■"/>
              <a:defRPr/>
            </a:lvl9pPr>
          </a:lstStyle>
          <a:p>
            <a:endParaRPr/>
          </a:p>
        </p:txBody>
      </p:sp>
      <p:sp>
        <p:nvSpPr>
          <p:cNvPr id="109" name="Google Shape;109;p21"/>
          <p:cNvSpPr/>
          <p:nvPr/>
        </p:nvSpPr>
        <p:spPr>
          <a:xfrm>
            <a:off x="311700" y="1868425"/>
            <a:ext cx="4110600" cy="1307700"/>
          </a:xfrm>
          <a:prstGeom prst="roundRect">
            <a:avLst>
              <a:gd name="adj" fmla="val 16667"/>
            </a:avLst>
          </a:prstGeom>
          <a:solidFill>
            <a:srgbClr val="FFD4C1"/>
          </a:solidFill>
          <a:ln w="28575" cap="flat" cmpd="sng">
            <a:solidFill>
              <a:srgbClr val="010D54"/>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1400">
              <a:latin typeface="Manjari"/>
              <a:ea typeface="Manjari"/>
              <a:cs typeface="Manjari"/>
              <a:sym typeface="Manjari"/>
            </a:endParaRPr>
          </a:p>
        </p:txBody>
      </p:sp>
      <p:sp>
        <p:nvSpPr>
          <p:cNvPr id="110" name="Google Shape;110;p21"/>
          <p:cNvSpPr txBox="1">
            <a:spLocks noGrp="1"/>
          </p:cNvSpPr>
          <p:nvPr>
            <p:ph type="body" idx="3"/>
          </p:nvPr>
        </p:nvSpPr>
        <p:spPr>
          <a:xfrm>
            <a:off x="478125" y="2100925"/>
            <a:ext cx="3802200" cy="6903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42900">
              <a:spcBef>
                <a:spcPts val="0"/>
              </a:spcBef>
              <a:spcAft>
                <a:spcPts val="0"/>
              </a:spcAft>
              <a:buSzPts val="1800"/>
              <a:buChar char="○"/>
              <a:defRPr/>
            </a:lvl2pPr>
            <a:lvl3pPr marL="1371600" lvl="2" indent="-342900">
              <a:spcBef>
                <a:spcPts val="0"/>
              </a:spcBef>
              <a:spcAft>
                <a:spcPts val="0"/>
              </a:spcAft>
              <a:buSzPts val="1800"/>
              <a:buChar char="■"/>
              <a:defRPr/>
            </a:lvl3pPr>
            <a:lvl4pPr marL="1828800" lvl="3" indent="-342900">
              <a:spcBef>
                <a:spcPts val="0"/>
              </a:spcBef>
              <a:spcAft>
                <a:spcPts val="0"/>
              </a:spcAft>
              <a:buSzPts val="1800"/>
              <a:buChar char="●"/>
              <a:defRPr/>
            </a:lvl4pPr>
            <a:lvl5pPr marL="2286000" lvl="4" indent="-342900">
              <a:spcBef>
                <a:spcPts val="0"/>
              </a:spcBef>
              <a:spcAft>
                <a:spcPts val="0"/>
              </a:spcAft>
              <a:buSzPts val="1800"/>
              <a:buChar char="○"/>
              <a:defRPr/>
            </a:lvl5pPr>
            <a:lvl6pPr marL="2743200" lvl="5" indent="-342900">
              <a:spcBef>
                <a:spcPts val="0"/>
              </a:spcBef>
              <a:spcAft>
                <a:spcPts val="0"/>
              </a:spcAft>
              <a:buSzPts val="1800"/>
              <a:buChar char="■"/>
              <a:defRPr/>
            </a:lvl6pPr>
            <a:lvl7pPr marL="3200400" lvl="6" indent="-342900">
              <a:spcBef>
                <a:spcPts val="0"/>
              </a:spcBef>
              <a:spcAft>
                <a:spcPts val="0"/>
              </a:spcAft>
              <a:buSzPts val="1800"/>
              <a:buChar char="●"/>
              <a:defRPr/>
            </a:lvl7pPr>
            <a:lvl8pPr marL="3657600" lvl="7" indent="-342900">
              <a:spcBef>
                <a:spcPts val="0"/>
              </a:spcBef>
              <a:spcAft>
                <a:spcPts val="0"/>
              </a:spcAft>
              <a:buSzPts val="1800"/>
              <a:buChar char="○"/>
              <a:defRPr/>
            </a:lvl8pPr>
            <a:lvl9pPr marL="4114800" lvl="8" indent="-342900">
              <a:spcBef>
                <a:spcPts val="0"/>
              </a:spcBef>
              <a:spcAft>
                <a:spcPts val="0"/>
              </a:spcAft>
              <a:buSzPts val="1800"/>
              <a:buChar char="■"/>
              <a:defRPr/>
            </a:lvl9pPr>
          </a:lstStyle>
          <a:p>
            <a:endParaRPr/>
          </a:p>
        </p:txBody>
      </p:sp>
      <p:sp>
        <p:nvSpPr>
          <p:cNvPr id="111" name="Google Shape;111;p21"/>
          <p:cNvSpPr/>
          <p:nvPr/>
        </p:nvSpPr>
        <p:spPr>
          <a:xfrm>
            <a:off x="311700" y="3488950"/>
            <a:ext cx="4110600" cy="1307700"/>
          </a:xfrm>
          <a:prstGeom prst="roundRect">
            <a:avLst>
              <a:gd name="adj" fmla="val 16667"/>
            </a:avLst>
          </a:prstGeom>
          <a:solidFill>
            <a:srgbClr val="FFD4C1"/>
          </a:solidFill>
          <a:ln w="28575" cap="flat" cmpd="sng">
            <a:solidFill>
              <a:srgbClr val="010D54"/>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1400">
              <a:latin typeface="Manjari"/>
              <a:ea typeface="Manjari"/>
              <a:cs typeface="Manjari"/>
              <a:sym typeface="Manjari"/>
            </a:endParaRPr>
          </a:p>
        </p:txBody>
      </p:sp>
      <p:sp>
        <p:nvSpPr>
          <p:cNvPr id="112" name="Google Shape;112;p21"/>
          <p:cNvSpPr txBox="1">
            <a:spLocks noGrp="1"/>
          </p:cNvSpPr>
          <p:nvPr>
            <p:ph type="body" idx="4"/>
          </p:nvPr>
        </p:nvSpPr>
        <p:spPr>
          <a:xfrm>
            <a:off x="478125" y="3721450"/>
            <a:ext cx="3802200" cy="6903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42900">
              <a:spcBef>
                <a:spcPts val="0"/>
              </a:spcBef>
              <a:spcAft>
                <a:spcPts val="0"/>
              </a:spcAft>
              <a:buSzPts val="1800"/>
              <a:buChar char="○"/>
              <a:defRPr/>
            </a:lvl2pPr>
            <a:lvl3pPr marL="1371600" lvl="2" indent="-342900">
              <a:spcBef>
                <a:spcPts val="0"/>
              </a:spcBef>
              <a:spcAft>
                <a:spcPts val="0"/>
              </a:spcAft>
              <a:buSzPts val="1800"/>
              <a:buChar char="■"/>
              <a:defRPr/>
            </a:lvl3pPr>
            <a:lvl4pPr marL="1828800" lvl="3" indent="-342900">
              <a:spcBef>
                <a:spcPts val="0"/>
              </a:spcBef>
              <a:spcAft>
                <a:spcPts val="0"/>
              </a:spcAft>
              <a:buSzPts val="1800"/>
              <a:buChar char="●"/>
              <a:defRPr/>
            </a:lvl4pPr>
            <a:lvl5pPr marL="2286000" lvl="4" indent="-342900">
              <a:spcBef>
                <a:spcPts val="0"/>
              </a:spcBef>
              <a:spcAft>
                <a:spcPts val="0"/>
              </a:spcAft>
              <a:buSzPts val="1800"/>
              <a:buChar char="○"/>
              <a:defRPr/>
            </a:lvl5pPr>
            <a:lvl6pPr marL="2743200" lvl="5" indent="-342900">
              <a:spcBef>
                <a:spcPts val="0"/>
              </a:spcBef>
              <a:spcAft>
                <a:spcPts val="0"/>
              </a:spcAft>
              <a:buSzPts val="1800"/>
              <a:buChar char="■"/>
              <a:defRPr/>
            </a:lvl6pPr>
            <a:lvl7pPr marL="3200400" lvl="6" indent="-342900">
              <a:spcBef>
                <a:spcPts val="0"/>
              </a:spcBef>
              <a:spcAft>
                <a:spcPts val="0"/>
              </a:spcAft>
              <a:buSzPts val="1800"/>
              <a:buChar char="●"/>
              <a:defRPr/>
            </a:lvl7pPr>
            <a:lvl8pPr marL="3657600" lvl="7" indent="-342900">
              <a:spcBef>
                <a:spcPts val="0"/>
              </a:spcBef>
              <a:spcAft>
                <a:spcPts val="0"/>
              </a:spcAft>
              <a:buSzPts val="1800"/>
              <a:buChar char="○"/>
              <a:defRPr/>
            </a:lvl8pPr>
            <a:lvl9pPr marL="4114800" lvl="8" indent="-342900">
              <a:spcBef>
                <a:spcPts val="0"/>
              </a:spcBef>
              <a:spcAft>
                <a:spcPts val="0"/>
              </a:spcAft>
              <a:buSzPts val="1800"/>
              <a:buChar char="■"/>
              <a:defRPr/>
            </a:lvl9pPr>
          </a:lstStyle>
          <a:p>
            <a:endParaRPr/>
          </a:p>
        </p:txBody>
      </p:sp>
      <p:sp>
        <p:nvSpPr>
          <p:cNvPr id="113" name="Google Shape;113;p21"/>
          <p:cNvSpPr/>
          <p:nvPr/>
        </p:nvSpPr>
        <p:spPr>
          <a:xfrm>
            <a:off x="4721750" y="3488950"/>
            <a:ext cx="4110600" cy="1307700"/>
          </a:xfrm>
          <a:prstGeom prst="roundRect">
            <a:avLst>
              <a:gd name="adj" fmla="val 16667"/>
            </a:avLst>
          </a:prstGeom>
          <a:solidFill>
            <a:srgbClr val="FFD4C1"/>
          </a:solidFill>
          <a:ln w="28575" cap="flat" cmpd="sng">
            <a:solidFill>
              <a:srgbClr val="010D54"/>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1400">
              <a:latin typeface="Manjari"/>
              <a:ea typeface="Manjari"/>
              <a:cs typeface="Manjari"/>
              <a:sym typeface="Manjari"/>
            </a:endParaRPr>
          </a:p>
        </p:txBody>
      </p:sp>
      <p:sp>
        <p:nvSpPr>
          <p:cNvPr id="114" name="Google Shape;114;p21"/>
          <p:cNvSpPr txBox="1">
            <a:spLocks noGrp="1"/>
          </p:cNvSpPr>
          <p:nvPr>
            <p:ph type="body" idx="5"/>
          </p:nvPr>
        </p:nvSpPr>
        <p:spPr>
          <a:xfrm>
            <a:off x="4922125" y="3721450"/>
            <a:ext cx="3728100" cy="996600"/>
          </a:xfrm>
          <a:prstGeom prst="rect">
            <a:avLst/>
          </a:prstGeom>
          <a:ln>
            <a:noFill/>
          </a:ln>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42900">
              <a:spcBef>
                <a:spcPts val="0"/>
              </a:spcBef>
              <a:spcAft>
                <a:spcPts val="0"/>
              </a:spcAft>
              <a:buSzPts val="1800"/>
              <a:buChar char="○"/>
              <a:defRPr/>
            </a:lvl2pPr>
            <a:lvl3pPr marL="1371600" lvl="2" indent="-342900">
              <a:spcBef>
                <a:spcPts val="0"/>
              </a:spcBef>
              <a:spcAft>
                <a:spcPts val="0"/>
              </a:spcAft>
              <a:buSzPts val="1800"/>
              <a:buChar char="■"/>
              <a:defRPr/>
            </a:lvl3pPr>
            <a:lvl4pPr marL="1828800" lvl="3" indent="-342900">
              <a:spcBef>
                <a:spcPts val="0"/>
              </a:spcBef>
              <a:spcAft>
                <a:spcPts val="0"/>
              </a:spcAft>
              <a:buSzPts val="1800"/>
              <a:buChar char="●"/>
              <a:defRPr/>
            </a:lvl4pPr>
            <a:lvl5pPr marL="2286000" lvl="4" indent="-342900">
              <a:spcBef>
                <a:spcPts val="0"/>
              </a:spcBef>
              <a:spcAft>
                <a:spcPts val="0"/>
              </a:spcAft>
              <a:buSzPts val="1800"/>
              <a:buChar char="○"/>
              <a:defRPr/>
            </a:lvl5pPr>
            <a:lvl6pPr marL="2743200" lvl="5" indent="-342900">
              <a:spcBef>
                <a:spcPts val="0"/>
              </a:spcBef>
              <a:spcAft>
                <a:spcPts val="0"/>
              </a:spcAft>
              <a:buSzPts val="1800"/>
              <a:buChar char="■"/>
              <a:defRPr/>
            </a:lvl6pPr>
            <a:lvl7pPr marL="3200400" lvl="6" indent="-342900">
              <a:spcBef>
                <a:spcPts val="0"/>
              </a:spcBef>
              <a:spcAft>
                <a:spcPts val="0"/>
              </a:spcAft>
              <a:buSzPts val="1800"/>
              <a:buChar char="●"/>
              <a:defRPr/>
            </a:lvl7pPr>
            <a:lvl8pPr marL="3657600" lvl="7" indent="-342900">
              <a:spcBef>
                <a:spcPts val="0"/>
              </a:spcBef>
              <a:spcAft>
                <a:spcPts val="0"/>
              </a:spcAft>
              <a:buSzPts val="1800"/>
              <a:buChar char="○"/>
              <a:defRPr/>
            </a:lvl8pPr>
            <a:lvl9pPr marL="4114800" lvl="8" indent="-342900">
              <a:spcBef>
                <a:spcPts val="0"/>
              </a:spcBef>
              <a:spcAft>
                <a:spcPts val="0"/>
              </a:spcAft>
              <a:buSzPts val="1800"/>
              <a:buChar char="■"/>
              <a:defRPr/>
            </a:lvl9pPr>
          </a:lstStyle>
          <a:p>
            <a:endParaRPr/>
          </a:p>
        </p:txBody>
      </p:sp>
      <p:sp>
        <p:nvSpPr>
          <p:cNvPr id="115" name="Google Shape;115;p21"/>
          <p:cNvSpPr txBox="1"/>
          <p:nvPr/>
        </p:nvSpPr>
        <p:spPr>
          <a:xfrm>
            <a:off x="311700" y="233875"/>
            <a:ext cx="3274200" cy="456600"/>
          </a:xfrm>
          <a:prstGeom prst="rect">
            <a:avLst/>
          </a:prstGeom>
          <a:noFill/>
          <a:ln>
            <a:noFill/>
          </a:ln>
        </p:spPr>
        <p:txBody>
          <a:bodyPr spcFirstLastPara="1" wrap="square" lIns="0" tIns="91425" rIns="91425" bIns="91425" anchor="ctr" anchorCtr="0">
            <a:noAutofit/>
          </a:bodyPr>
          <a:lstStyle/>
          <a:p>
            <a:pPr marL="0" lvl="0" indent="0" algn="l" rtl="0">
              <a:spcBef>
                <a:spcPts val="0"/>
              </a:spcBef>
              <a:spcAft>
                <a:spcPts val="0"/>
              </a:spcAft>
              <a:buNone/>
            </a:pPr>
            <a:r>
              <a:rPr lang="en" sz="2800" b="1">
                <a:solidFill>
                  <a:srgbClr val="010D54"/>
                </a:solidFill>
                <a:latin typeface="Lexend"/>
                <a:ea typeface="Lexend"/>
                <a:cs typeface="Lexend"/>
                <a:sym typeface="Lexend"/>
              </a:rPr>
              <a:t>Quick think</a:t>
            </a:r>
            <a:endParaRPr sz="2800" b="1">
              <a:solidFill>
                <a:srgbClr val="010D54"/>
              </a:solidFill>
              <a:latin typeface="Lexend"/>
              <a:ea typeface="Lexend"/>
              <a:cs typeface="Lexend"/>
              <a:sym typeface="Lexend"/>
            </a:endParaRPr>
          </a:p>
        </p:txBody>
      </p:sp>
      <p:pic>
        <p:nvPicPr>
          <p:cNvPr id="116" name="Google Shape;116;p21" descr="&lt;svg xmlns=&quot;http://www.w3.org/2000/svg&quot; height=&quot;48px&quot; viewBox=&quot;0 -960 960 960&quot; width=&quot;48px&quot; fill=&quot;#010D54&quot;&gt;&lt;path d=&quot;M240-80v-172q-57-52-88.5-121.5T120-520q0-150 105-255t255-105q125 0 221.5 73.5T827-615l55 218q4 14-5 25.5T853-360h-93v140q0 24.75-17.62 42.37Q724.75-160 700-160H600v80h-60v-140h160v-200h114l-45-180q-24-97-105-158.5T480-820q-125 0-212.5 86.5T180-522.46q0 64.42 26.32 122.39Q232.65-342.09 281-297l19 18v199h-60Zm257-370Zm-48 76h60l3-44q12-2 22.47-8.46Q544.94-432.92 553-441l42 14 28-48-30-24q5-14 5-29t-5-29l30-24-28-48-42 14q-8.33-7.69-19.17-13.85Q523-635 512-638l-3-44h-60l-3 44q-11 3-21.83 9.15Q413.33-622.69 405-615l-42-14-28 48 30 24q-5 14-5 29t5 29l-30 24 28 48 42-14q8.06 8.08 18.53 14.54Q434-420 446-418l3 44Zm30.12-84q-29.12 0-49.62-20.38-20.5-20.38-20.5-49.5t20.38-49.62q20.38-20.5 49.5-20.5t49.62 20.38q20.5 20.38 20.5 49.5t-20.38 49.62q-20.38 20.5-49.5 20.5Z&quot;/&gt;&lt;/svg&gt;"/>
          <p:cNvPicPr preferRelativeResize="0"/>
          <p:nvPr/>
        </p:nvPicPr>
        <p:blipFill>
          <a:blip r:embed="rId2">
            <a:alphaModFix/>
          </a:blip>
          <a:stretch>
            <a:fillRect/>
          </a:stretch>
        </p:blipFill>
        <p:spPr>
          <a:xfrm>
            <a:off x="8424300" y="272750"/>
            <a:ext cx="378600" cy="378600"/>
          </a:xfrm>
          <a:prstGeom prst="rect">
            <a:avLst/>
          </a:prstGeom>
          <a:noFill/>
          <a:ln>
            <a:noFill/>
          </a:ln>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Reflect - multiple choice question">
  <p:cSld name="CUSTOM_8_1_1_3">
    <p:bg>
      <p:bgPr>
        <a:solidFill>
          <a:srgbClr val="F6F6F6"/>
        </a:solidFill>
        <a:effectLst/>
      </p:bgPr>
    </p:bg>
    <p:spTree>
      <p:nvGrpSpPr>
        <p:cNvPr id="1" name="Shape 117"/>
        <p:cNvGrpSpPr/>
        <p:nvPr/>
      </p:nvGrpSpPr>
      <p:grpSpPr>
        <a:xfrm>
          <a:off x="0" y="0"/>
          <a:ext cx="0" cy="0"/>
          <a:chOff x="0" y="0"/>
          <a:chExt cx="0" cy="0"/>
        </a:xfrm>
      </p:grpSpPr>
      <p:sp>
        <p:nvSpPr>
          <p:cNvPr id="118" name="Google Shape;118;p22"/>
          <p:cNvSpPr txBox="1">
            <a:spLocks noGrp="1"/>
          </p:cNvSpPr>
          <p:nvPr>
            <p:ph type="sldNum" idx="12"/>
          </p:nvPr>
        </p:nvSpPr>
        <p:spPr>
          <a:xfrm>
            <a:off x="8765400" y="4891800"/>
            <a:ext cx="378600" cy="251700"/>
          </a:xfrm>
          <a:prstGeom prst="rect">
            <a:avLst/>
          </a:prstGeom>
        </p:spPr>
        <p:txBody>
          <a:bodyPr spcFirstLastPara="1" wrap="square" lIns="0" tIns="0" rIns="0" bIns="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ctr" rtl="0">
              <a:spcBef>
                <a:spcPts val="0"/>
              </a:spcBef>
              <a:spcAft>
                <a:spcPts val="0"/>
              </a:spcAft>
              <a:buNone/>
            </a:pPr>
            <a:fld id="{00000000-1234-1234-1234-123412341234}" type="slidenum">
              <a:rPr lang="en"/>
              <a:t>‹#›</a:t>
            </a:fld>
            <a:endParaRPr/>
          </a:p>
        </p:txBody>
      </p:sp>
      <p:sp>
        <p:nvSpPr>
          <p:cNvPr id="119" name="Google Shape;119;p22"/>
          <p:cNvSpPr/>
          <p:nvPr/>
        </p:nvSpPr>
        <p:spPr>
          <a:xfrm>
            <a:off x="4721725" y="1753838"/>
            <a:ext cx="3662100" cy="1307700"/>
          </a:xfrm>
          <a:prstGeom prst="roundRect">
            <a:avLst>
              <a:gd name="adj" fmla="val 16667"/>
            </a:avLst>
          </a:prstGeom>
          <a:solidFill>
            <a:srgbClr val="CCCFDD"/>
          </a:solidFill>
          <a:ln w="28575" cap="flat" cmpd="sng">
            <a:solidFill>
              <a:srgbClr val="010D54"/>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1400">
              <a:latin typeface="Lexend"/>
              <a:ea typeface="Lexend"/>
              <a:cs typeface="Lexend"/>
              <a:sym typeface="Lexend"/>
            </a:endParaRPr>
          </a:p>
        </p:txBody>
      </p:sp>
      <p:sp>
        <p:nvSpPr>
          <p:cNvPr id="120" name="Google Shape;120;p22"/>
          <p:cNvSpPr txBox="1">
            <a:spLocks noGrp="1"/>
          </p:cNvSpPr>
          <p:nvPr>
            <p:ph type="body" idx="1"/>
          </p:nvPr>
        </p:nvSpPr>
        <p:spPr>
          <a:xfrm>
            <a:off x="311700" y="832025"/>
            <a:ext cx="8010600" cy="4566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42900">
              <a:spcBef>
                <a:spcPts val="0"/>
              </a:spcBef>
              <a:spcAft>
                <a:spcPts val="0"/>
              </a:spcAft>
              <a:buSzPts val="1800"/>
              <a:buChar char="○"/>
              <a:defRPr/>
            </a:lvl2pPr>
            <a:lvl3pPr marL="1371600" lvl="2" indent="-342900">
              <a:spcBef>
                <a:spcPts val="0"/>
              </a:spcBef>
              <a:spcAft>
                <a:spcPts val="0"/>
              </a:spcAft>
              <a:buSzPts val="1800"/>
              <a:buChar char="■"/>
              <a:defRPr/>
            </a:lvl3pPr>
            <a:lvl4pPr marL="1828800" lvl="3" indent="-342900">
              <a:spcBef>
                <a:spcPts val="0"/>
              </a:spcBef>
              <a:spcAft>
                <a:spcPts val="0"/>
              </a:spcAft>
              <a:buSzPts val="1800"/>
              <a:buChar char="●"/>
              <a:defRPr/>
            </a:lvl4pPr>
            <a:lvl5pPr marL="2286000" lvl="4" indent="-342900">
              <a:spcBef>
                <a:spcPts val="0"/>
              </a:spcBef>
              <a:spcAft>
                <a:spcPts val="0"/>
              </a:spcAft>
              <a:buSzPts val="1800"/>
              <a:buChar char="○"/>
              <a:defRPr/>
            </a:lvl5pPr>
            <a:lvl6pPr marL="2743200" lvl="5" indent="-342900">
              <a:spcBef>
                <a:spcPts val="0"/>
              </a:spcBef>
              <a:spcAft>
                <a:spcPts val="0"/>
              </a:spcAft>
              <a:buSzPts val="1800"/>
              <a:buChar char="■"/>
              <a:defRPr/>
            </a:lvl6pPr>
            <a:lvl7pPr marL="3200400" lvl="6" indent="-342900">
              <a:spcBef>
                <a:spcPts val="0"/>
              </a:spcBef>
              <a:spcAft>
                <a:spcPts val="0"/>
              </a:spcAft>
              <a:buSzPts val="1800"/>
              <a:buChar char="●"/>
              <a:defRPr/>
            </a:lvl7pPr>
            <a:lvl8pPr marL="3657600" lvl="7" indent="-342900">
              <a:spcBef>
                <a:spcPts val="0"/>
              </a:spcBef>
              <a:spcAft>
                <a:spcPts val="0"/>
              </a:spcAft>
              <a:buSzPts val="1800"/>
              <a:buChar char="○"/>
              <a:defRPr/>
            </a:lvl8pPr>
            <a:lvl9pPr marL="4114800" lvl="8" indent="-342900">
              <a:spcBef>
                <a:spcPts val="0"/>
              </a:spcBef>
              <a:spcAft>
                <a:spcPts val="0"/>
              </a:spcAft>
              <a:buSzPts val="1800"/>
              <a:buChar char="■"/>
              <a:defRPr/>
            </a:lvl9pPr>
          </a:lstStyle>
          <a:p>
            <a:endParaRPr/>
          </a:p>
        </p:txBody>
      </p:sp>
      <p:sp>
        <p:nvSpPr>
          <p:cNvPr id="121" name="Google Shape;121;p22"/>
          <p:cNvSpPr txBox="1">
            <a:spLocks noGrp="1"/>
          </p:cNvSpPr>
          <p:nvPr>
            <p:ph type="body" idx="2"/>
          </p:nvPr>
        </p:nvSpPr>
        <p:spPr>
          <a:xfrm>
            <a:off x="5030425" y="1986338"/>
            <a:ext cx="3044700" cy="6903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42900">
              <a:spcBef>
                <a:spcPts val="0"/>
              </a:spcBef>
              <a:spcAft>
                <a:spcPts val="0"/>
              </a:spcAft>
              <a:buSzPts val="1800"/>
              <a:buChar char="○"/>
              <a:defRPr/>
            </a:lvl2pPr>
            <a:lvl3pPr marL="1371600" lvl="2" indent="-342900">
              <a:spcBef>
                <a:spcPts val="0"/>
              </a:spcBef>
              <a:spcAft>
                <a:spcPts val="0"/>
              </a:spcAft>
              <a:buSzPts val="1800"/>
              <a:buChar char="■"/>
              <a:defRPr/>
            </a:lvl3pPr>
            <a:lvl4pPr marL="1828800" lvl="3" indent="-342900">
              <a:spcBef>
                <a:spcPts val="0"/>
              </a:spcBef>
              <a:spcAft>
                <a:spcPts val="0"/>
              </a:spcAft>
              <a:buSzPts val="1800"/>
              <a:buChar char="●"/>
              <a:defRPr/>
            </a:lvl4pPr>
            <a:lvl5pPr marL="2286000" lvl="4" indent="-342900">
              <a:spcBef>
                <a:spcPts val="0"/>
              </a:spcBef>
              <a:spcAft>
                <a:spcPts val="0"/>
              </a:spcAft>
              <a:buSzPts val="1800"/>
              <a:buChar char="○"/>
              <a:defRPr/>
            </a:lvl5pPr>
            <a:lvl6pPr marL="2743200" lvl="5" indent="-342900">
              <a:spcBef>
                <a:spcPts val="0"/>
              </a:spcBef>
              <a:spcAft>
                <a:spcPts val="0"/>
              </a:spcAft>
              <a:buSzPts val="1800"/>
              <a:buChar char="■"/>
              <a:defRPr/>
            </a:lvl6pPr>
            <a:lvl7pPr marL="3200400" lvl="6" indent="-342900">
              <a:spcBef>
                <a:spcPts val="0"/>
              </a:spcBef>
              <a:spcAft>
                <a:spcPts val="0"/>
              </a:spcAft>
              <a:buSzPts val="1800"/>
              <a:buChar char="●"/>
              <a:defRPr/>
            </a:lvl7pPr>
            <a:lvl8pPr marL="3657600" lvl="7" indent="-342900">
              <a:spcBef>
                <a:spcPts val="0"/>
              </a:spcBef>
              <a:spcAft>
                <a:spcPts val="0"/>
              </a:spcAft>
              <a:buSzPts val="1800"/>
              <a:buChar char="○"/>
              <a:defRPr/>
            </a:lvl8pPr>
            <a:lvl9pPr marL="4114800" lvl="8" indent="-342900">
              <a:spcBef>
                <a:spcPts val="0"/>
              </a:spcBef>
              <a:spcAft>
                <a:spcPts val="0"/>
              </a:spcAft>
              <a:buSzPts val="1800"/>
              <a:buChar char="■"/>
              <a:defRPr/>
            </a:lvl9pPr>
          </a:lstStyle>
          <a:p>
            <a:endParaRPr/>
          </a:p>
        </p:txBody>
      </p:sp>
      <p:sp>
        <p:nvSpPr>
          <p:cNvPr id="122" name="Google Shape;122;p22"/>
          <p:cNvSpPr/>
          <p:nvPr/>
        </p:nvSpPr>
        <p:spPr>
          <a:xfrm>
            <a:off x="760125" y="1753838"/>
            <a:ext cx="3662100" cy="1307700"/>
          </a:xfrm>
          <a:prstGeom prst="roundRect">
            <a:avLst>
              <a:gd name="adj" fmla="val 16667"/>
            </a:avLst>
          </a:prstGeom>
          <a:solidFill>
            <a:srgbClr val="CCCFDD"/>
          </a:solidFill>
          <a:ln w="28575" cap="flat" cmpd="sng">
            <a:solidFill>
              <a:srgbClr val="010D54"/>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1400">
              <a:latin typeface="Lexend"/>
              <a:ea typeface="Lexend"/>
              <a:cs typeface="Lexend"/>
              <a:sym typeface="Lexend"/>
            </a:endParaRPr>
          </a:p>
        </p:txBody>
      </p:sp>
      <p:sp>
        <p:nvSpPr>
          <p:cNvPr id="123" name="Google Shape;123;p22"/>
          <p:cNvSpPr txBox="1">
            <a:spLocks noGrp="1"/>
          </p:cNvSpPr>
          <p:nvPr>
            <p:ph type="body" idx="3"/>
          </p:nvPr>
        </p:nvSpPr>
        <p:spPr>
          <a:xfrm>
            <a:off x="1068825" y="1986338"/>
            <a:ext cx="3044700" cy="6903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42900">
              <a:spcBef>
                <a:spcPts val="0"/>
              </a:spcBef>
              <a:spcAft>
                <a:spcPts val="0"/>
              </a:spcAft>
              <a:buSzPts val="1800"/>
              <a:buChar char="○"/>
              <a:defRPr/>
            </a:lvl2pPr>
            <a:lvl3pPr marL="1371600" lvl="2" indent="-342900">
              <a:spcBef>
                <a:spcPts val="0"/>
              </a:spcBef>
              <a:spcAft>
                <a:spcPts val="0"/>
              </a:spcAft>
              <a:buSzPts val="1800"/>
              <a:buChar char="■"/>
              <a:defRPr/>
            </a:lvl3pPr>
            <a:lvl4pPr marL="1828800" lvl="3" indent="-342900">
              <a:spcBef>
                <a:spcPts val="0"/>
              </a:spcBef>
              <a:spcAft>
                <a:spcPts val="0"/>
              </a:spcAft>
              <a:buSzPts val="1800"/>
              <a:buChar char="●"/>
              <a:defRPr/>
            </a:lvl4pPr>
            <a:lvl5pPr marL="2286000" lvl="4" indent="-342900">
              <a:spcBef>
                <a:spcPts val="0"/>
              </a:spcBef>
              <a:spcAft>
                <a:spcPts val="0"/>
              </a:spcAft>
              <a:buSzPts val="1800"/>
              <a:buChar char="○"/>
              <a:defRPr/>
            </a:lvl5pPr>
            <a:lvl6pPr marL="2743200" lvl="5" indent="-342900">
              <a:spcBef>
                <a:spcPts val="0"/>
              </a:spcBef>
              <a:spcAft>
                <a:spcPts val="0"/>
              </a:spcAft>
              <a:buSzPts val="1800"/>
              <a:buChar char="■"/>
              <a:defRPr/>
            </a:lvl6pPr>
            <a:lvl7pPr marL="3200400" lvl="6" indent="-342900">
              <a:spcBef>
                <a:spcPts val="0"/>
              </a:spcBef>
              <a:spcAft>
                <a:spcPts val="0"/>
              </a:spcAft>
              <a:buSzPts val="1800"/>
              <a:buChar char="●"/>
              <a:defRPr/>
            </a:lvl7pPr>
            <a:lvl8pPr marL="3657600" lvl="7" indent="-342900">
              <a:spcBef>
                <a:spcPts val="0"/>
              </a:spcBef>
              <a:spcAft>
                <a:spcPts val="0"/>
              </a:spcAft>
              <a:buSzPts val="1800"/>
              <a:buChar char="○"/>
              <a:defRPr/>
            </a:lvl8pPr>
            <a:lvl9pPr marL="4114800" lvl="8" indent="-342900">
              <a:spcBef>
                <a:spcPts val="0"/>
              </a:spcBef>
              <a:spcAft>
                <a:spcPts val="0"/>
              </a:spcAft>
              <a:buSzPts val="1800"/>
              <a:buChar char="■"/>
              <a:defRPr/>
            </a:lvl9pPr>
          </a:lstStyle>
          <a:p>
            <a:endParaRPr/>
          </a:p>
        </p:txBody>
      </p:sp>
      <p:sp>
        <p:nvSpPr>
          <p:cNvPr id="124" name="Google Shape;124;p22"/>
          <p:cNvSpPr/>
          <p:nvPr/>
        </p:nvSpPr>
        <p:spPr>
          <a:xfrm>
            <a:off x="760125" y="3374363"/>
            <a:ext cx="3662100" cy="1307700"/>
          </a:xfrm>
          <a:prstGeom prst="roundRect">
            <a:avLst>
              <a:gd name="adj" fmla="val 16667"/>
            </a:avLst>
          </a:prstGeom>
          <a:solidFill>
            <a:srgbClr val="CCCFDD"/>
          </a:solidFill>
          <a:ln w="28575" cap="flat" cmpd="sng">
            <a:solidFill>
              <a:srgbClr val="010D54"/>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1400">
              <a:latin typeface="Lexend"/>
              <a:ea typeface="Lexend"/>
              <a:cs typeface="Lexend"/>
              <a:sym typeface="Lexend"/>
            </a:endParaRPr>
          </a:p>
        </p:txBody>
      </p:sp>
      <p:sp>
        <p:nvSpPr>
          <p:cNvPr id="125" name="Google Shape;125;p22"/>
          <p:cNvSpPr txBox="1">
            <a:spLocks noGrp="1"/>
          </p:cNvSpPr>
          <p:nvPr>
            <p:ph type="body" idx="4"/>
          </p:nvPr>
        </p:nvSpPr>
        <p:spPr>
          <a:xfrm>
            <a:off x="1068825" y="3606863"/>
            <a:ext cx="3044700" cy="6903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42900">
              <a:spcBef>
                <a:spcPts val="0"/>
              </a:spcBef>
              <a:spcAft>
                <a:spcPts val="0"/>
              </a:spcAft>
              <a:buSzPts val="1800"/>
              <a:buChar char="○"/>
              <a:defRPr/>
            </a:lvl2pPr>
            <a:lvl3pPr marL="1371600" lvl="2" indent="-342900">
              <a:spcBef>
                <a:spcPts val="0"/>
              </a:spcBef>
              <a:spcAft>
                <a:spcPts val="0"/>
              </a:spcAft>
              <a:buSzPts val="1800"/>
              <a:buChar char="■"/>
              <a:defRPr/>
            </a:lvl3pPr>
            <a:lvl4pPr marL="1828800" lvl="3" indent="-342900">
              <a:spcBef>
                <a:spcPts val="0"/>
              </a:spcBef>
              <a:spcAft>
                <a:spcPts val="0"/>
              </a:spcAft>
              <a:buSzPts val="1800"/>
              <a:buChar char="●"/>
              <a:defRPr/>
            </a:lvl4pPr>
            <a:lvl5pPr marL="2286000" lvl="4" indent="-342900">
              <a:spcBef>
                <a:spcPts val="0"/>
              </a:spcBef>
              <a:spcAft>
                <a:spcPts val="0"/>
              </a:spcAft>
              <a:buSzPts val="1800"/>
              <a:buChar char="○"/>
              <a:defRPr/>
            </a:lvl5pPr>
            <a:lvl6pPr marL="2743200" lvl="5" indent="-342900">
              <a:spcBef>
                <a:spcPts val="0"/>
              </a:spcBef>
              <a:spcAft>
                <a:spcPts val="0"/>
              </a:spcAft>
              <a:buSzPts val="1800"/>
              <a:buChar char="■"/>
              <a:defRPr/>
            </a:lvl6pPr>
            <a:lvl7pPr marL="3200400" lvl="6" indent="-342900">
              <a:spcBef>
                <a:spcPts val="0"/>
              </a:spcBef>
              <a:spcAft>
                <a:spcPts val="0"/>
              </a:spcAft>
              <a:buSzPts val="1800"/>
              <a:buChar char="●"/>
              <a:defRPr/>
            </a:lvl7pPr>
            <a:lvl8pPr marL="3657600" lvl="7" indent="-342900">
              <a:spcBef>
                <a:spcPts val="0"/>
              </a:spcBef>
              <a:spcAft>
                <a:spcPts val="0"/>
              </a:spcAft>
              <a:buSzPts val="1800"/>
              <a:buChar char="○"/>
              <a:defRPr/>
            </a:lvl8pPr>
            <a:lvl9pPr marL="4114800" lvl="8" indent="-342900">
              <a:spcBef>
                <a:spcPts val="0"/>
              </a:spcBef>
              <a:spcAft>
                <a:spcPts val="0"/>
              </a:spcAft>
              <a:buSzPts val="1800"/>
              <a:buChar char="■"/>
              <a:defRPr/>
            </a:lvl9pPr>
          </a:lstStyle>
          <a:p>
            <a:endParaRPr/>
          </a:p>
        </p:txBody>
      </p:sp>
      <p:sp>
        <p:nvSpPr>
          <p:cNvPr id="126" name="Google Shape;126;p22"/>
          <p:cNvSpPr/>
          <p:nvPr/>
        </p:nvSpPr>
        <p:spPr>
          <a:xfrm>
            <a:off x="4721725" y="3374363"/>
            <a:ext cx="3662100" cy="1307700"/>
          </a:xfrm>
          <a:prstGeom prst="roundRect">
            <a:avLst>
              <a:gd name="adj" fmla="val 16667"/>
            </a:avLst>
          </a:prstGeom>
          <a:solidFill>
            <a:srgbClr val="CCCFDD"/>
          </a:solidFill>
          <a:ln w="28575" cap="flat" cmpd="sng">
            <a:solidFill>
              <a:srgbClr val="010D54"/>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1400">
              <a:latin typeface="Lexend"/>
              <a:ea typeface="Lexend"/>
              <a:cs typeface="Lexend"/>
              <a:sym typeface="Lexend"/>
            </a:endParaRPr>
          </a:p>
        </p:txBody>
      </p:sp>
      <p:sp>
        <p:nvSpPr>
          <p:cNvPr id="127" name="Google Shape;127;p22"/>
          <p:cNvSpPr txBox="1">
            <a:spLocks noGrp="1"/>
          </p:cNvSpPr>
          <p:nvPr>
            <p:ph type="body" idx="5"/>
          </p:nvPr>
        </p:nvSpPr>
        <p:spPr>
          <a:xfrm>
            <a:off x="5030425" y="3606863"/>
            <a:ext cx="3044700" cy="6903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42900">
              <a:spcBef>
                <a:spcPts val="0"/>
              </a:spcBef>
              <a:spcAft>
                <a:spcPts val="0"/>
              </a:spcAft>
              <a:buSzPts val="1800"/>
              <a:buChar char="○"/>
              <a:defRPr/>
            </a:lvl2pPr>
            <a:lvl3pPr marL="1371600" lvl="2" indent="-342900">
              <a:spcBef>
                <a:spcPts val="0"/>
              </a:spcBef>
              <a:spcAft>
                <a:spcPts val="0"/>
              </a:spcAft>
              <a:buSzPts val="1800"/>
              <a:buChar char="■"/>
              <a:defRPr/>
            </a:lvl3pPr>
            <a:lvl4pPr marL="1828800" lvl="3" indent="-342900">
              <a:spcBef>
                <a:spcPts val="0"/>
              </a:spcBef>
              <a:spcAft>
                <a:spcPts val="0"/>
              </a:spcAft>
              <a:buSzPts val="1800"/>
              <a:buChar char="●"/>
              <a:defRPr/>
            </a:lvl4pPr>
            <a:lvl5pPr marL="2286000" lvl="4" indent="-342900">
              <a:spcBef>
                <a:spcPts val="0"/>
              </a:spcBef>
              <a:spcAft>
                <a:spcPts val="0"/>
              </a:spcAft>
              <a:buSzPts val="1800"/>
              <a:buChar char="○"/>
              <a:defRPr/>
            </a:lvl5pPr>
            <a:lvl6pPr marL="2743200" lvl="5" indent="-342900">
              <a:spcBef>
                <a:spcPts val="0"/>
              </a:spcBef>
              <a:spcAft>
                <a:spcPts val="0"/>
              </a:spcAft>
              <a:buSzPts val="1800"/>
              <a:buChar char="■"/>
              <a:defRPr/>
            </a:lvl6pPr>
            <a:lvl7pPr marL="3200400" lvl="6" indent="-342900">
              <a:spcBef>
                <a:spcPts val="0"/>
              </a:spcBef>
              <a:spcAft>
                <a:spcPts val="0"/>
              </a:spcAft>
              <a:buSzPts val="1800"/>
              <a:buChar char="●"/>
              <a:defRPr/>
            </a:lvl7pPr>
            <a:lvl8pPr marL="3657600" lvl="7" indent="-342900">
              <a:spcBef>
                <a:spcPts val="0"/>
              </a:spcBef>
              <a:spcAft>
                <a:spcPts val="0"/>
              </a:spcAft>
              <a:buSzPts val="1800"/>
              <a:buChar char="○"/>
              <a:defRPr/>
            </a:lvl8pPr>
            <a:lvl9pPr marL="4114800" lvl="8" indent="-342900">
              <a:spcBef>
                <a:spcPts val="0"/>
              </a:spcBef>
              <a:spcAft>
                <a:spcPts val="0"/>
              </a:spcAft>
              <a:buSzPts val="1800"/>
              <a:buChar char="■"/>
              <a:defRPr/>
            </a:lvl9pPr>
          </a:lstStyle>
          <a:p>
            <a:endParaRPr/>
          </a:p>
        </p:txBody>
      </p:sp>
      <p:sp>
        <p:nvSpPr>
          <p:cNvPr id="128" name="Google Shape;128;p22"/>
          <p:cNvSpPr/>
          <p:nvPr/>
        </p:nvSpPr>
        <p:spPr>
          <a:xfrm>
            <a:off x="-25" y="0"/>
            <a:ext cx="9144000" cy="690300"/>
          </a:xfrm>
          <a:prstGeom prst="rect">
            <a:avLst/>
          </a:prstGeom>
          <a:solidFill>
            <a:srgbClr val="999EBB"/>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latin typeface="Lexend"/>
              <a:ea typeface="Lexend"/>
              <a:cs typeface="Lexend"/>
              <a:sym typeface="Lexend"/>
            </a:endParaRPr>
          </a:p>
        </p:txBody>
      </p:sp>
      <p:sp>
        <p:nvSpPr>
          <p:cNvPr id="129" name="Google Shape;129;p22"/>
          <p:cNvSpPr txBox="1">
            <a:spLocks noGrp="1"/>
          </p:cNvSpPr>
          <p:nvPr>
            <p:ph type="title"/>
          </p:nvPr>
        </p:nvSpPr>
        <p:spPr>
          <a:xfrm>
            <a:off x="311700" y="233750"/>
            <a:ext cx="7861500" cy="456600"/>
          </a:xfrm>
          <a:prstGeom prst="rect">
            <a:avLst/>
          </a:prstGeom>
        </p:spPr>
        <p:txBody>
          <a:bodyPr spcFirstLastPara="1" wrap="square" lIns="0" tIns="0" rIns="0" bIns="0"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pic>
        <p:nvPicPr>
          <p:cNvPr id="130" name="Google Shape;130;p22"/>
          <p:cNvPicPr preferRelativeResize="0"/>
          <p:nvPr/>
        </p:nvPicPr>
        <p:blipFill>
          <a:blip r:embed="rId2">
            <a:alphaModFix/>
          </a:blip>
          <a:stretch>
            <a:fillRect/>
          </a:stretch>
        </p:blipFill>
        <p:spPr>
          <a:xfrm>
            <a:off x="8453700" y="232800"/>
            <a:ext cx="378600" cy="378600"/>
          </a:xfrm>
          <a:prstGeom prst="rect">
            <a:avLst/>
          </a:prstGeom>
          <a:noFill/>
          <a:ln>
            <a:noFill/>
          </a:ln>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Activate - blank">
  <p:cSld name="CUSTOM_8_1_1_2">
    <p:bg>
      <p:bgPr>
        <a:solidFill>
          <a:srgbClr val="F6F6F6"/>
        </a:solidFill>
        <a:effectLst/>
      </p:bgPr>
    </p:bg>
    <p:spTree>
      <p:nvGrpSpPr>
        <p:cNvPr id="1" name="Shape 131"/>
        <p:cNvGrpSpPr/>
        <p:nvPr/>
      </p:nvGrpSpPr>
      <p:grpSpPr>
        <a:xfrm>
          <a:off x="0" y="0"/>
          <a:ext cx="0" cy="0"/>
          <a:chOff x="0" y="0"/>
          <a:chExt cx="0" cy="0"/>
        </a:xfrm>
      </p:grpSpPr>
      <p:sp>
        <p:nvSpPr>
          <p:cNvPr id="132" name="Google Shape;132;p23"/>
          <p:cNvSpPr/>
          <p:nvPr/>
        </p:nvSpPr>
        <p:spPr>
          <a:xfrm>
            <a:off x="-25" y="0"/>
            <a:ext cx="9144000" cy="690300"/>
          </a:xfrm>
          <a:prstGeom prst="rect">
            <a:avLst/>
          </a:prstGeom>
          <a:solidFill>
            <a:srgbClr val="9FBB99"/>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latin typeface="Lexend"/>
              <a:ea typeface="Lexend"/>
              <a:cs typeface="Lexend"/>
              <a:sym typeface="Lexend"/>
            </a:endParaRPr>
          </a:p>
        </p:txBody>
      </p:sp>
      <p:sp>
        <p:nvSpPr>
          <p:cNvPr id="133" name="Google Shape;133;p23"/>
          <p:cNvSpPr txBox="1">
            <a:spLocks noGrp="1"/>
          </p:cNvSpPr>
          <p:nvPr>
            <p:ph type="sldNum" idx="12"/>
          </p:nvPr>
        </p:nvSpPr>
        <p:spPr>
          <a:xfrm>
            <a:off x="8765400" y="4891800"/>
            <a:ext cx="378600" cy="251700"/>
          </a:xfrm>
          <a:prstGeom prst="rect">
            <a:avLst/>
          </a:prstGeom>
        </p:spPr>
        <p:txBody>
          <a:bodyPr spcFirstLastPara="1" wrap="square" lIns="0" tIns="0" rIns="0" bIns="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ctr" rtl="0">
              <a:spcBef>
                <a:spcPts val="0"/>
              </a:spcBef>
              <a:spcAft>
                <a:spcPts val="0"/>
              </a:spcAft>
              <a:buNone/>
            </a:pPr>
            <a:fld id="{00000000-1234-1234-1234-123412341234}" type="slidenum">
              <a:rPr lang="en"/>
              <a:t>‹#›</a:t>
            </a:fld>
            <a:endParaRPr/>
          </a:p>
        </p:txBody>
      </p:sp>
      <p:sp>
        <p:nvSpPr>
          <p:cNvPr id="134" name="Google Shape;134;p23"/>
          <p:cNvSpPr txBox="1">
            <a:spLocks noGrp="1"/>
          </p:cNvSpPr>
          <p:nvPr>
            <p:ph type="title"/>
          </p:nvPr>
        </p:nvSpPr>
        <p:spPr>
          <a:xfrm>
            <a:off x="311700" y="233750"/>
            <a:ext cx="7861800" cy="456600"/>
          </a:xfrm>
          <a:prstGeom prst="rect">
            <a:avLst/>
          </a:prstGeom>
        </p:spPr>
        <p:txBody>
          <a:bodyPr spcFirstLastPara="1" wrap="square" lIns="0" tIns="0" rIns="0" bIns="0"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Discuss - multiple choice question">
  <p:cSld name="CUSTOM_8_1_1_1">
    <p:bg>
      <p:bgPr>
        <a:solidFill>
          <a:srgbClr val="F6F6F6"/>
        </a:solidFill>
        <a:effectLst/>
      </p:bgPr>
    </p:bg>
    <p:spTree>
      <p:nvGrpSpPr>
        <p:cNvPr id="1" name="Shape 135"/>
        <p:cNvGrpSpPr/>
        <p:nvPr/>
      </p:nvGrpSpPr>
      <p:grpSpPr>
        <a:xfrm>
          <a:off x="0" y="0"/>
          <a:ext cx="0" cy="0"/>
          <a:chOff x="0" y="0"/>
          <a:chExt cx="0" cy="0"/>
        </a:xfrm>
      </p:grpSpPr>
      <p:sp>
        <p:nvSpPr>
          <p:cNvPr id="136" name="Google Shape;136;p24"/>
          <p:cNvSpPr/>
          <p:nvPr/>
        </p:nvSpPr>
        <p:spPr>
          <a:xfrm>
            <a:off x="-25" y="0"/>
            <a:ext cx="9144000" cy="690300"/>
          </a:xfrm>
          <a:prstGeom prst="rect">
            <a:avLst/>
          </a:prstGeom>
          <a:solidFill>
            <a:srgbClr val="B599FB"/>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latin typeface="Lexend"/>
              <a:ea typeface="Lexend"/>
              <a:cs typeface="Lexend"/>
              <a:sym typeface="Lexend"/>
            </a:endParaRPr>
          </a:p>
        </p:txBody>
      </p:sp>
      <p:sp>
        <p:nvSpPr>
          <p:cNvPr id="137" name="Google Shape;137;p24"/>
          <p:cNvSpPr txBox="1">
            <a:spLocks noGrp="1"/>
          </p:cNvSpPr>
          <p:nvPr>
            <p:ph type="sldNum" idx="12"/>
          </p:nvPr>
        </p:nvSpPr>
        <p:spPr>
          <a:xfrm>
            <a:off x="8765400" y="4891800"/>
            <a:ext cx="378600" cy="251700"/>
          </a:xfrm>
          <a:prstGeom prst="rect">
            <a:avLst/>
          </a:prstGeom>
        </p:spPr>
        <p:txBody>
          <a:bodyPr spcFirstLastPara="1" wrap="square" lIns="0" tIns="0" rIns="0" bIns="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ctr" rtl="0">
              <a:spcBef>
                <a:spcPts val="0"/>
              </a:spcBef>
              <a:spcAft>
                <a:spcPts val="0"/>
              </a:spcAft>
              <a:buNone/>
            </a:pPr>
            <a:fld id="{00000000-1234-1234-1234-123412341234}" type="slidenum">
              <a:rPr lang="en"/>
              <a:t>‹#›</a:t>
            </a:fld>
            <a:endParaRPr/>
          </a:p>
        </p:txBody>
      </p:sp>
      <p:sp>
        <p:nvSpPr>
          <p:cNvPr id="138" name="Google Shape;138;p24"/>
          <p:cNvSpPr txBox="1">
            <a:spLocks noGrp="1"/>
          </p:cNvSpPr>
          <p:nvPr>
            <p:ph type="title"/>
          </p:nvPr>
        </p:nvSpPr>
        <p:spPr>
          <a:xfrm>
            <a:off x="311700" y="233750"/>
            <a:ext cx="7861800" cy="456600"/>
          </a:xfrm>
          <a:prstGeom prst="rect">
            <a:avLst/>
          </a:prstGeom>
        </p:spPr>
        <p:txBody>
          <a:bodyPr spcFirstLastPara="1" wrap="square" lIns="0" tIns="0" rIns="0" bIns="0"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39" name="Google Shape;139;p24"/>
          <p:cNvSpPr/>
          <p:nvPr/>
        </p:nvSpPr>
        <p:spPr>
          <a:xfrm>
            <a:off x="4721725" y="1296638"/>
            <a:ext cx="3662100" cy="1307700"/>
          </a:xfrm>
          <a:prstGeom prst="roundRect">
            <a:avLst>
              <a:gd name="adj" fmla="val 16667"/>
            </a:avLst>
          </a:prstGeom>
          <a:solidFill>
            <a:srgbClr val="DACCFD"/>
          </a:solidFill>
          <a:ln w="28575" cap="flat" cmpd="sng">
            <a:solidFill>
              <a:srgbClr val="010D54"/>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1400">
              <a:latin typeface="Lexend"/>
              <a:ea typeface="Lexend"/>
              <a:cs typeface="Lexend"/>
              <a:sym typeface="Lexend"/>
            </a:endParaRPr>
          </a:p>
        </p:txBody>
      </p:sp>
      <p:sp>
        <p:nvSpPr>
          <p:cNvPr id="140" name="Google Shape;140;p24"/>
          <p:cNvSpPr txBox="1">
            <a:spLocks noGrp="1"/>
          </p:cNvSpPr>
          <p:nvPr>
            <p:ph type="body" idx="1"/>
          </p:nvPr>
        </p:nvSpPr>
        <p:spPr>
          <a:xfrm>
            <a:off x="305300" y="4457200"/>
            <a:ext cx="8010600" cy="4566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42900">
              <a:spcBef>
                <a:spcPts val="0"/>
              </a:spcBef>
              <a:spcAft>
                <a:spcPts val="0"/>
              </a:spcAft>
              <a:buSzPts val="1800"/>
              <a:buChar char="○"/>
              <a:defRPr/>
            </a:lvl2pPr>
            <a:lvl3pPr marL="1371600" lvl="2" indent="-342900">
              <a:spcBef>
                <a:spcPts val="0"/>
              </a:spcBef>
              <a:spcAft>
                <a:spcPts val="0"/>
              </a:spcAft>
              <a:buSzPts val="1800"/>
              <a:buChar char="■"/>
              <a:defRPr/>
            </a:lvl3pPr>
            <a:lvl4pPr marL="1828800" lvl="3" indent="-342900">
              <a:spcBef>
                <a:spcPts val="0"/>
              </a:spcBef>
              <a:spcAft>
                <a:spcPts val="0"/>
              </a:spcAft>
              <a:buSzPts val="1800"/>
              <a:buChar char="●"/>
              <a:defRPr/>
            </a:lvl4pPr>
            <a:lvl5pPr marL="2286000" lvl="4" indent="-342900">
              <a:spcBef>
                <a:spcPts val="0"/>
              </a:spcBef>
              <a:spcAft>
                <a:spcPts val="0"/>
              </a:spcAft>
              <a:buSzPts val="1800"/>
              <a:buChar char="○"/>
              <a:defRPr/>
            </a:lvl5pPr>
            <a:lvl6pPr marL="2743200" lvl="5" indent="-342900">
              <a:spcBef>
                <a:spcPts val="0"/>
              </a:spcBef>
              <a:spcAft>
                <a:spcPts val="0"/>
              </a:spcAft>
              <a:buSzPts val="1800"/>
              <a:buChar char="■"/>
              <a:defRPr/>
            </a:lvl6pPr>
            <a:lvl7pPr marL="3200400" lvl="6" indent="-342900">
              <a:spcBef>
                <a:spcPts val="0"/>
              </a:spcBef>
              <a:spcAft>
                <a:spcPts val="0"/>
              </a:spcAft>
              <a:buSzPts val="1800"/>
              <a:buChar char="●"/>
              <a:defRPr/>
            </a:lvl7pPr>
            <a:lvl8pPr marL="3657600" lvl="7" indent="-342900">
              <a:spcBef>
                <a:spcPts val="0"/>
              </a:spcBef>
              <a:spcAft>
                <a:spcPts val="0"/>
              </a:spcAft>
              <a:buSzPts val="1800"/>
              <a:buChar char="○"/>
              <a:defRPr/>
            </a:lvl8pPr>
            <a:lvl9pPr marL="4114800" lvl="8" indent="-342900">
              <a:spcBef>
                <a:spcPts val="0"/>
              </a:spcBef>
              <a:spcAft>
                <a:spcPts val="0"/>
              </a:spcAft>
              <a:buSzPts val="1800"/>
              <a:buChar char="■"/>
              <a:defRPr/>
            </a:lvl9pPr>
          </a:lstStyle>
          <a:p>
            <a:endParaRPr/>
          </a:p>
        </p:txBody>
      </p:sp>
      <p:sp>
        <p:nvSpPr>
          <p:cNvPr id="141" name="Google Shape;141;p24"/>
          <p:cNvSpPr txBox="1">
            <a:spLocks noGrp="1"/>
          </p:cNvSpPr>
          <p:nvPr>
            <p:ph type="body" idx="2"/>
          </p:nvPr>
        </p:nvSpPr>
        <p:spPr>
          <a:xfrm>
            <a:off x="5030425" y="1529138"/>
            <a:ext cx="3044700" cy="6903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42900">
              <a:spcBef>
                <a:spcPts val="0"/>
              </a:spcBef>
              <a:spcAft>
                <a:spcPts val="0"/>
              </a:spcAft>
              <a:buSzPts val="1800"/>
              <a:buChar char="○"/>
              <a:defRPr/>
            </a:lvl2pPr>
            <a:lvl3pPr marL="1371600" lvl="2" indent="-342900">
              <a:spcBef>
                <a:spcPts val="0"/>
              </a:spcBef>
              <a:spcAft>
                <a:spcPts val="0"/>
              </a:spcAft>
              <a:buSzPts val="1800"/>
              <a:buChar char="■"/>
              <a:defRPr/>
            </a:lvl3pPr>
            <a:lvl4pPr marL="1828800" lvl="3" indent="-342900">
              <a:spcBef>
                <a:spcPts val="0"/>
              </a:spcBef>
              <a:spcAft>
                <a:spcPts val="0"/>
              </a:spcAft>
              <a:buSzPts val="1800"/>
              <a:buChar char="●"/>
              <a:defRPr/>
            </a:lvl4pPr>
            <a:lvl5pPr marL="2286000" lvl="4" indent="-342900">
              <a:spcBef>
                <a:spcPts val="0"/>
              </a:spcBef>
              <a:spcAft>
                <a:spcPts val="0"/>
              </a:spcAft>
              <a:buSzPts val="1800"/>
              <a:buChar char="○"/>
              <a:defRPr/>
            </a:lvl5pPr>
            <a:lvl6pPr marL="2743200" lvl="5" indent="-342900">
              <a:spcBef>
                <a:spcPts val="0"/>
              </a:spcBef>
              <a:spcAft>
                <a:spcPts val="0"/>
              </a:spcAft>
              <a:buSzPts val="1800"/>
              <a:buChar char="■"/>
              <a:defRPr/>
            </a:lvl6pPr>
            <a:lvl7pPr marL="3200400" lvl="6" indent="-342900">
              <a:spcBef>
                <a:spcPts val="0"/>
              </a:spcBef>
              <a:spcAft>
                <a:spcPts val="0"/>
              </a:spcAft>
              <a:buSzPts val="1800"/>
              <a:buChar char="●"/>
              <a:defRPr/>
            </a:lvl7pPr>
            <a:lvl8pPr marL="3657600" lvl="7" indent="-342900">
              <a:spcBef>
                <a:spcPts val="0"/>
              </a:spcBef>
              <a:spcAft>
                <a:spcPts val="0"/>
              </a:spcAft>
              <a:buSzPts val="1800"/>
              <a:buChar char="○"/>
              <a:defRPr/>
            </a:lvl8pPr>
            <a:lvl9pPr marL="4114800" lvl="8" indent="-342900">
              <a:spcBef>
                <a:spcPts val="0"/>
              </a:spcBef>
              <a:spcAft>
                <a:spcPts val="0"/>
              </a:spcAft>
              <a:buSzPts val="1800"/>
              <a:buChar char="■"/>
              <a:defRPr/>
            </a:lvl9pPr>
          </a:lstStyle>
          <a:p>
            <a:endParaRPr/>
          </a:p>
        </p:txBody>
      </p:sp>
      <p:sp>
        <p:nvSpPr>
          <p:cNvPr id="142" name="Google Shape;142;p24"/>
          <p:cNvSpPr/>
          <p:nvPr/>
        </p:nvSpPr>
        <p:spPr>
          <a:xfrm>
            <a:off x="760125" y="1296638"/>
            <a:ext cx="3662100" cy="1307700"/>
          </a:xfrm>
          <a:prstGeom prst="roundRect">
            <a:avLst>
              <a:gd name="adj" fmla="val 16667"/>
            </a:avLst>
          </a:prstGeom>
          <a:solidFill>
            <a:srgbClr val="DACCFD"/>
          </a:solidFill>
          <a:ln w="28575" cap="flat" cmpd="sng">
            <a:solidFill>
              <a:srgbClr val="010D54"/>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1400">
              <a:latin typeface="Lexend"/>
              <a:ea typeface="Lexend"/>
              <a:cs typeface="Lexend"/>
              <a:sym typeface="Lexend"/>
            </a:endParaRPr>
          </a:p>
        </p:txBody>
      </p:sp>
      <p:sp>
        <p:nvSpPr>
          <p:cNvPr id="143" name="Google Shape;143;p24"/>
          <p:cNvSpPr txBox="1">
            <a:spLocks noGrp="1"/>
          </p:cNvSpPr>
          <p:nvPr>
            <p:ph type="body" idx="3"/>
          </p:nvPr>
        </p:nvSpPr>
        <p:spPr>
          <a:xfrm>
            <a:off x="1068825" y="1529138"/>
            <a:ext cx="3044700" cy="6903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42900">
              <a:spcBef>
                <a:spcPts val="0"/>
              </a:spcBef>
              <a:spcAft>
                <a:spcPts val="0"/>
              </a:spcAft>
              <a:buSzPts val="1800"/>
              <a:buChar char="○"/>
              <a:defRPr/>
            </a:lvl2pPr>
            <a:lvl3pPr marL="1371600" lvl="2" indent="-342900">
              <a:spcBef>
                <a:spcPts val="0"/>
              </a:spcBef>
              <a:spcAft>
                <a:spcPts val="0"/>
              </a:spcAft>
              <a:buSzPts val="1800"/>
              <a:buChar char="■"/>
              <a:defRPr/>
            </a:lvl3pPr>
            <a:lvl4pPr marL="1828800" lvl="3" indent="-342900">
              <a:spcBef>
                <a:spcPts val="0"/>
              </a:spcBef>
              <a:spcAft>
                <a:spcPts val="0"/>
              </a:spcAft>
              <a:buSzPts val="1800"/>
              <a:buChar char="●"/>
              <a:defRPr/>
            </a:lvl4pPr>
            <a:lvl5pPr marL="2286000" lvl="4" indent="-342900">
              <a:spcBef>
                <a:spcPts val="0"/>
              </a:spcBef>
              <a:spcAft>
                <a:spcPts val="0"/>
              </a:spcAft>
              <a:buSzPts val="1800"/>
              <a:buChar char="○"/>
              <a:defRPr/>
            </a:lvl5pPr>
            <a:lvl6pPr marL="2743200" lvl="5" indent="-342900">
              <a:spcBef>
                <a:spcPts val="0"/>
              </a:spcBef>
              <a:spcAft>
                <a:spcPts val="0"/>
              </a:spcAft>
              <a:buSzPts val="1800"/>
              <a:buChar char="■"/>
              <a:defRPr/>
            </a:lvl6pPr>
            <a:lvl7pPr marL="3200400" lvl="6" indent="-342900">
              <a:spcBef>
                <a:spcPts val="0"/>
              </a:spcBef>
              <a:spcAft>
                <a:spcPts val="0"/>
              </a:spcAft>
              <a:buSzPts val="1800"/>
              <a:buChar char="●"/>
              <a:defRPr/>
            </a:lvl7pPr>
            <a:lvl8pPr marL="3657600" lvl="7" indent="-342900">
              <a:spcBef>
                <a:spcPts val="0"/>
              </a:spcBef>
              <a:spcAft>
                <a:spcPts val="0"/>
              </a:spcAft>
              <a:buSzPts val="1800"/>
              <a:buChar char="○"/>
              <a:defRPr/>
            </a:lvl8pPr>
            <a:lvl9pPr marL="4114800" lvl="8" indent="-342900">
              <a:spcBef>
                <a:spcPts val="0"/>
              </a:spcBef>
              <a:spcAft>
                <a:spcPts val="0"/>
              </a:spcAft>
              <a:buSzPts val="1800"/>
              <a:buChar char="■"/>
              <a:defRPr/>
            </a:lvl9pPr>
          </a:lstStyle>
          <a:p>
            <a:endParaRPr/>
          </a:p>
        </p:txBody>
      </p:sp>
      <p:sp>
        <p:nvSpPr>
          <p:cNvPr id="144" name="Google Shape;144;p24"/>
          <p:cNvSpPr/>
          <p:nvPr/>
        </p:nvSpPr>
        <p:spPr>
          <a:xfrm>
            <a:off x="760125" y="2917163"/>
            <a:ext cx="3662100" cy="1307700"/>
          </a:xfrm>
          <a:prstGeom prst="roundRect">
            <a:avLst>
              <a:gd name="adj" fmla="val 16667"/>
            </a:avLst>
          </a:prstGeom>
          <a:solidFill>
            <a:srgbClr val="DACCFD"/>
          </a:solidFill>
          <a:ln w="28575" cap="flat" cmpd="sng">
            <a:solidFill>
              <a:srgbClr val="010D54"/>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1400">
              <a:latin typeface="Lexend"/>
              <a:ea typeface="Lexend"/>
              <a:cs typeface="Lexend"/>
              <a:sym typeface="Lexend"/>
            </a:endParaRPr>
          </a:p>
        </p:txBody>
      </p:sp>
      <p:sp>
        <p:nvSpPr>
          <p:cNvPr id="145" name="Google Shape;145;p24"/>
          <p:cNvSpPr txBox="1">
            <a:spLocks noGrp="1"/>
          </p:cNvSpPr>
          <p:nvPr>
            <p:ph type="body" idx="4"/>
          </p:nvPr>
        </p:nvSpPr>
        <p:spPr>
          <a:xfrm>
            <a:off x="1068825" y="3149663"/>
            <a:ext cx="3044700" cy="6903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42900">
              <a:spcBef>
                <a:spcPts val="0"/>
              </a:spcBef>
              <a:spcAft>
                <a:spcPts val="0"/>
              </a:spcAft>
              <a:buSzPts val="1800"/>
              <a:buChar char="○"/>
              <a:defRPr/>
            </a:lvl2pPr>
            <a:lvl3pPr marL="1371600" lvl="2" indent="-342900">
              <a:spcBef>
                <a:spcPts val="0"/>
              </a:spcBef>
              <a:spcAft>
                <a:spcPts val="0"/>
              </a:spcAft>
              <a:buSzPts val="1800"/>
              <a:buChar char="■"/>
              <a:defRPr/>
            </a:lvl3pPr>
            <a:lvl4pPr marL="1828800" lvl="3" indent="-342900">
              <a:spcBef>
                <a:spcPts val="0"/>
              </a:spcBef>
              <a:spcAft>
                <a:spcPts val="0"/>
              </a:spcAft>
              <a:buSzPts val="1800"/>
              <a:buChar char="●"/>
              <a:defRPr/>
            </a:lvl4pPr>
            <a:lvl5pPr marL="2286000" lvl="4" indent="-342900">
              <a:spcBef>
                <a:spcPts val="0"/>
              </a:spcBef>
              <a:spcAft>
                <a:spcPts val="0"/>
              </a:spcAft>
              <a:buSzPts val="1800"/>
              <a:buChar char="○"/>
              <a:defRPr/>
            </a:lvl5pPr>
            <a:lvl6pPr marL="2743200" lvl="5" indent="-342900">
              <a:spcBef>
                <a:spcPts val="0"/>
              </a:spcBef>
              <a:spcAft>
                <a:spcPts val="0"/>
              </a:spcAft>
              <a:buSzPts val="1800"/>
              <a:buChar char="■"/>
              <a:defRPr/>
            </a:lvl6pPr>
            <a:lvl7pPr marL="3200400" lvl="6" indent="-342900">
              <a:spcBef>
                <a:spcPts val="0"/>
              </a:spcBef>
              <a:spcAft>
                <a:spcPts val="0"/>
              </a:spcAft>
              <a:buSzPts val="1800"/>
              <a:buChar char="●"/>
              <a:defRPr/>
            </a:lvl7pPr>
            <a:lvl8pPr marL="3657600" lvl="7" indent="-342900">
              <a:spcBef>
                <a:spcPts val="0"/>
              </a:spcBef>
              <a:spcAft>
                <a:spcPts val="0"/>
              </a:spcAft>
              <a:buSzPts val="1800"/>
              <a:buChar char="○"/>
              <a:defRPr/>
            </a:lvl8pPr>
            <a:lvl9pPr marL="4114800" lvl="8" indent="-342900">
              <a:spcBef>
                <a:spcPts val="0"/>
              </a:spcBef>
              <a:spcAft>
                <a:spcPts val="0"/>
              </a:spcAft>
              <a:buSzPts val="1800"/>
              <a:buChar char="■"/>
              <a:defRPr/>
            </a:lvl9pPr>
          </a:lstStyle>
          <a:p>
            <a:endParaRPr/>
          </a:p>
        </p:txBody>
      </p:sp>
      <p:sp>
        <p:nvSpPr>
          <p:cNvPr id="146" name="Google Shape;146;p24"/>
          <p:cNvSpPr/>
          <p:nvPr/>
        </p:nvSpPr>
        <p:spPr>
          <a:xfrm>
            <a:off x="4721725" y="2917163"/>
            <a:ext cx="3662100" cy="1307700"/>
          </a:xfrm>
          <a:prstGeom prst="roundRect">
            <a:avLst>
              <a:gd name="adj" fmla="val 16667"/>
            </a:avLst>
          </a:prstGeom>
          <a:solidFill>
            <a:srgbClr val="DACCFD"/>
          </a:solidFill>
          <a:ln w="28575" cap="flat" cmpd="sng">
            <a:solidFill>
              <a:srgbClr val="010D54"/>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1400">
              <a:latin typeface="Lexend"/>
              <a:ea typeface="Lexend"/>
              <a:cs typeface="Lexend"/>
              <a:sym typeface="Lexend"/>
            </a:endParaRPr>
          </a:p>
        </p:txBody>
      </p:sp>
      <p:sp>
        <p:nvSpPr>
          <p:cNvPr id="147" name="Google Shape;147;p24"/>
          <p:cNvSpPr txBox="1">
            <a:spLocks noGrp="1"/>
          </p:cNvSpPr>
          <p:nvPr>
            <p:ph type="body" idx="5"/>
          </p:nvPr>
        </p:nvSpPr>
        <p:spPr>
          <a:xfrm>
            <a:off x="5030425" y="3149663"/>
            <a:ext cx="3044700" cy="6903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42900">
              <a:spcBef>
                <a:spcPts val="0"/>
              </a:spcBef>
              <a:spcAft>
                <a:spcPts val="0"/>
              </a:spcAft>
              <a:buSzPts val="1800"/>
              <a:buChar char="○"/>
              <a:defRPr/>
            </a:lvl2pPr>
            <a:lvl3pPr marL="1371600" lvl="2" indent="-342900">
              <a:spcBef>
                <a:spcPts val="0"/>
              </a:spcBef>
              <a:spcAft>
                <a:spcPts val="0"/>
              </a:spcAft>
              <a:buSzPts val="1800"/>
              <a:buChar char="■"/>
              <a:defRPr/>
            </a:lvl3pPr>
            <a:lvl4pPr marL="1828800" lvl="3" indent="-342900">
              <a:spcBef>
                <a:spcPts val="0"/>
              </a:spcBef>
              <a:spcAft>
                <a:spcPts val="0"/>
              </a:spcAft>
              <a:buSzPts val="1800"/>
              <a:buChar char="●"/>
              <a:defRPr/>
            </a:lvl4pPr>
            <a:lvl5pPr marL="2286000" lvl="4" indent="-342900">
              <a:spcBef>
                <a:spcPts val="0"/>
              </a:spcBef>
              <a:spcAft>
                <a:spcPts val="0"/>
              </a:spcAft>
              <a:buSzPts val="1800"/>
              <a:buChar char="○"/>
              <a:defRPr/>
            </a:lvl5pPr>
            <a:lvl6pPr marL="2743200" lvl="5" indent="-342900">
              <a:spcBef>
                <a:spcPts val="0"/>
              </a:spcBef>
              <a:spcAft>
                <a:spcPts val="0"/>
              </a:spcAft>
              <a:buSzPts val="1800"/>
              <a:buChar char="■"/>
              <a:defRPr/>
            </a:lvl6pPr>
            <a:lvl7pPr marL="3200400" lvl="6" indent="-342900">
              <a:spcBef>
                <a:spcPts val="0"/>
              </a:spcBef>
              <a:spcAft>
                <a:spcPts val="0"/>
              </a:spcAft>
              <a:buSzPts val="1800"/>
              <a:buChar char="●"/>
              <a:defRPr/>
            </a:lvl7pPr>
            <a:lvl8pPr marL="3657600" lvl="7" indent="-342900">
              <a:spcBef>
                <a:spcPts val="0"/>
              </a:spcBef>
              <a:spcAft>
                <a:spcPts val="0"/>
              </a:spcAft>
              <a:buSzPts val="1800"/>
              <a:buChar char="○"/>
              <a:defRPr/>
            </a:lvl8pPr>
            <a:lvl9pPr marL="4114800" lvl="8" indent="-342900">
              <a:spcBef>
                <a:spcPts val="0"/>
              </a:spcBef>
              <a:spcAft>
                <a:spcPts val="0"/>
              </a:spcAft>
              <a:buSzPts val="1800"/>
              <a:buChar char="■"/>
              <a:defRPr/>
            </a:lvl9pPr>
          </a:lstStyle>
          <a:p>
            <a:endParaRPr/>
          </a:p>
        </p:txBody>
      </p:sp>
      <p:pic>
        <p:nvPicPr>
          <p:cNvPr id="148" name="Google Shape;148;p24"/>
          <p:cNvPicPr preferRelativeResize="0"/>
          <p:nvPr/>
        </p:nvPicPr>
        <p:blipFill>
          <a:blip r:embed="rId2">
            <a:alphaModFix/>
          </a:blip>
          <a:stretch>
            <a:fillRect/>
          </a:stretch>
        </p:blipFill>
        <p:spPr>
          <a:xfrm>
            <a:off x="8375700" y="232800"/>
            <a:ext cx="456600" cy="456600"/>
          </a:xfrm>
          <a:prstGeom prst="rect">
            <a:avLst/>
          </a:prstGeom>
          <a:noFill/>
          <a:ln>
            <a:noFill/>
          </a:ln>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Explore - multiple choice question">
  <p:cSld name="CUSTOM_8_1_1_1_1">
    <p:bg>
      <p:bgPr>
        <a:solidFill>
          <a:srgbClr val="F6F6F6"/>
        </a:solidFill>
        <a:effectLst/>
      </p:bgPr>
    </p:bg>
    <p:spTree>
      <p:nvGrpSpPr>
        <p:cNvPr id="1" name="Shape 149"/>
        <p:cNvGrpSpPr/>
        <p:nvPr/>
      </p:nvGrpSpPr>
      <p:grpSpPr>
        <a:xfrm>
          <a:off x="0" y="0"/>
          <a:ext cx="0" cy="0"/>
          <a:chOff x="0" y="0"/>
          <a:chExt cx="0" cy="0"/>
        </a:xfrm>
      </p:grpSpPr>
      <p:sp>
        <p:nvSpPr>
          <p:cNvPr id="150" name="Google Shape;150;p25"/>
          <p:cNvSpPr/>
          <p:nvPr/>
        </p:nvSpPr>
        <p:spPr>
          <a:xfrm>
            <a:off x="-25" y="0"/>
            <a:ext cx="9144000" cy="690300"/>
          </a:xfrm>
          <a:prstGeom prst="rect">
            <a:avLst/>
          </a:prstGeom>
          <a:solidFill>
            <a:srgbClr val="FDFD75"/>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latin typeface="Lexend"/>
              <a:ea typeface="Lexend"/>
              <a:cs typeface="Lexend"/>
              <a:sym typeface="Lexend"/>
            </a:endParaRPr>
          </a:p>
        </p:txBody>
      </p:sp>
      <p:sp>
        <p:nvSpPr>
          <p:cNvPr id="151" name="Google Shape;151;p25"/>
          <p:cNvSpPr txBox="1">
            <a:spLocks noGrp="1"/>
          </p:cNvSpPr>
          <p:nvPr>
            <p:ph type="sldNum" idx="12"/>
          </p:nvPr>
        </p:nvSpPr>
        <p:spPr>
          <a:xfrm>
            <a:off x="8765400" y="4891800"/>
            <a:ext cx="378600" cy="251700"/>
          </a:xfrm>
          <a:prstGeom prst="rect">
            <a:avLst/>
          </a:prstGeom>
        </p:spPr>
        <p:txBody>
          <a:bodyPr spcFirstLastPara="1" wrap="square" lIns="0" tIns="0" rIns="0" bIns="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ctr" rtl="0">
              <a:spcBef>
                <a:spcPts val="0"/>
              </a:spcBef>
              <a:spcAft>
                <a:spcPts val="0"/>
              </a:spcAft>
              <a:buNone/>
            </a:pPr>
            <a:fld id="{00000000-1234-1234-1234-123412341234}" type="slidenum">
              <a:rPr lang="en"/>
              <a:t>‹#›</a:t>
            </a:fld>
            <a:endParaRPr/>
          </a:p>
        </p:txBody>
      </p:sp>
      <p:sp>
        <p:nvSpPr>
          <p:cNvPr id="152" name="Google Shape;152;p25"/>
          <p:cNvSpPr txBox="1">
            <a:spLocks noGrp="1"/>
          </p:cNvSpPr>
          <p:nvPr>
            <p:ph type="title"/>
          </p:nvPr>
        </p:nvSpPr>
        <p:spPr>
          <a:xfrm>
            <a:off x="311700" y="233750"/>
            <a:ext cx="7861800" cy="456600"/>
          </a:xfrm>
          <a:prstGeom prst="rect">
            <a:avLst/>
          </a:prstGeom>
        </p:spPr>
        <p:txBody>
          <a:bodyPr spcFirstLastPara="1" wrap="square" lIns="0" tIns="0" rIns="0" bIns="0"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53" name="Google Shape;153;p25"/>
          <p:cNvSpPr/>
          <p:nvPr/>
        </p:nvSpPr>
        <p:spPr>
          <a:xfrm>
            <a:off x="4721725" y="1753838"/>
            <a:ext cx="3662100" cy="1307700"/>
          </a:xfrm>
          <a:prstGeom prst="roundRect">
            <a:avLst>
              <a:gd name="adj" fmla="val 16667"/>
            </a:avLst>
          </a:prstGeom>
          <a:solidFill>
            <a:srgbClr val="FEFEBA"/>
          </a:solidFill>
          <a:ln w="28575" cap="flat" cmpd="sng">
            <a:solidFill>
              <a:srgbClr val="010D54"/>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1400">
              <a:latin typeface="Lexend"/>
              <a:ea typeface="Lexend"/>
              <a:cs typeface="Lexend"/>
              <a:sym typeface="Lexend"/>
            </a:endParaRPr>
          </a:p>
        </p:txBody>
      </p:sp>
      <p:sp>
        <p:nvSpPr>
          <p:cNvPr id="154" name="Google Shape;154;p25"/>
          <p:cNvSpPr txBox="1">
            <a:spLocks noGrp="1"/>
          </p:cNvSpPr>
          <p:nvPr>
            <p:ph type="body" idx="1"/>
          </p:nvPr>
        </p:nvSpPr>
        <p:spPr>
          <a:xfrm>
            <a:off x="311700" y="881425"/>
            <a:ext cx="8010600" cy="9483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42900">
              <a:spcBef>
                <a:spcPts val="0"/>
              </a:spcBef>
              <a:spcAft>
                <a:spcPts val="0"/>
              </a:spcAft>
              <a:buSzPts val="1800"/>
              <a:buChar char="○"/>
              <a:defRPr/>
            </a:lvl2pPr>
            <a:lvl3pPr marL="1371600" lvl="2" indent="-342900">
              <a:spcBef>
                <a:spcPts val="0"/>
              </a:spcBef>
              <a:spcAft>
                <a:spcPts val="0"/>
              </a:spcAft>
              <a:buSzPts val="1800"/>
              <a:buChar char="■"/>
              <a:defRPr/>
            </a:lvl3pPr>
            <a:lvl4pPr marL="1828800" lvl="3" indent="-342900">
              <a:spcBef>
                <a:spcPts val="0"/>
              </a:spcBef>
              <a:spcAft>
                <a:spcPts val="0"/>
              </a:spcAft>
              <a:buSzPts val="1800"/>
              <a:buChar char="●"/>
              <a:defRPr/>
            </a:lvl4pPr>
            <a:lvl5pPr marL="2286000" lvl="4" indent="-342900">
              <a:spcBef>
                <a:spcPts val="0"/>
              </a:spcBef>
              <a:spcAft>
                <a:spcPts val="0"/>
              </a:spcAft>
              <a:buSzPts val="1800"/>
              <a:buChar char="○"/>
              <a:defRPr/>
            </a:lvl5pPr>
            <a:lvl6pPr marL="2743200" lvl="5" indent="-342900">
              <a:spcBef>
                <a:spcPts val="0"/>
              </a:spcBef>
              <a:spcAft>
                <a:spcPts val="0"/>
              </a:spcAft>
              <a:buSzPts val="1800"/>
              <a:buChar char="■"/>
              <a:defRPr/>
            </a:lvl6pPr>
            <a:lvl7pPr marL="3200400" lvl="6" indent="-342900">
              <a:spcBef>
                <a:spcPts val="0"/>
              </a:spcBef>
              <a:spcAft>
                <a:spcPts val="0"/>
              </a:spcAft>
              <a:buSzPts val="1800"/>
              <a:buChar char="●"/>
              <a:defRPr/>
            </a:lvl7pPr>
            <a:lvl8pPr marL="3657600" lvl="7" indent="-342900">
              <a:spcBef>
                <a:spcPts val="0"/>
              </a:spcBef>
              <a:spcAft>
                <a:spcPts val="0"/>
              </a:spcAft>
              <a:buSzPts val="1800"/>
              <a:buChar char="○"/>
              <a:defRPr/>
            </a:lvl8pPr>
            <a:lvl9pPr marL="4114800" lvl="8" indent="-342900">
              <a:spcBef>
                <a:spcPts val="0"/>
              </a:spcBef>
              <a:spcAft>
                <a:spcPts val="0"/>
              </a:spcAft>
              <a:buSzPts val="1800"/>
              <a:buChar char="■"/>
              <a:defRPr/>
            </a:lvl9pPr>
          </a:lstStyle>
          <a:p>
            <a:endParaRPr/>
          </a:p>
        </p:txBody>
      </p:sp>
      <p:sp>
        <p:nvSpPr>
          <p:cNvPr id="155" name="Google Shape;155;p25"/>
          <p:cNvSpPr txBox="1">
            <a:spLocks noGrp="1"/>
          </p:cNvSpPr>
          <p:nvPr>
            <p:ph type="body" idx="2"/>
          </p:nvPr>
        </p:nvSpPr>
        <p:spPr>
          <a:xfrm>
            <a:off x="5030425" y="1986338"/>
            <a:ext cx="3044700" cy="6903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42900">
              <a:spcBef>
                <a:spcPts val="0"/>
              </a:spcBef>
              <a:spcAft>
                <a:spcPts val="0"/>
              </a:spcAft>
              <a:buSzPts val="1800"/>
              <a:buChar char="○"/>
              <a:defRPr/>
            </a:lvl2pPr>
            <a:lvl3pPr marL="1371600" lvl="2" indent="-342900">
              <a:spcBef>
                <a:spcPts val="0"/>
              </a:spcBef>
              <a:spcAft>
                <a:spcPts val="0"/>
              </a:spcAft>
              <a:buSzPts val="1800"/>
              <a:buChar char="■"/>
              <a:defRPr/>
            </a:lvl3pPr>
            <a:lvl4pPr marL="1828800" lvl="3" indent="-342900">
              <a:spcBef>
                <a:spcPts val="0"/>
              </a:spcBef>
              <a:spcAft>
                <a:spcPts val="0"/>
              </a:spcAft>
              <a:buSzPts val="1800"/>
              <a:buChar char="●"/>
              <a:defRPr/>
            </a:lvl4pPr>
            <a:lvl5pPr marL="2286000" lvl="4" indent="-342900">
              <a:spcBef>
                <a:spcPts val="0"/>
              </a:spcBef>
              <a:spcAft>
                <a:spcPts val="0"/>
              </a:spcAft>
              <a:buSzPts val="1800"/>
              <a:buChar char="○"/>
              <a:defRPr/>
            </a:lvl5pPr>
            <a:lvl6pPr marL="2743200" lvl="5" indent="-342900">
              <a:spcBef>
                <a:spcPts val="0"/>
              </a:spcBef>
              <a:spcAft>
                <a:spcPts val="0"/>
              </a:spcAft>
              <a:buSzPts val="1800"/>
              <a:buChar char="■"/>
              <a:defRPr/>
            </a:lvl6pPr>
            <a:lvl7pPr marL="3200400" lvl="6" indent="-342900">
              <a:spcBef>
                <a:spcPts val="0"/>
              </a:spcBef>
              <a:spcAft>
                <a:spcPts val="0"/>
              </a:spcAft>
              <a:buSzPts val="1800"/>
              <a:buChar char="●"/>
              <a:defRPr/>
            </a:lvl7pPr>
            <a:lvl8pPr marL="3657600" lvl="7" indent="-342900">
              <a:spcBef>
                <a:spcPts val="0"/>
              </a:spcBef>
              <a:spcAft>
                <a:spcPts val="0"/>
              </a:spcAft>
              <a:buSzPts val="1800"/>
              <a:buChar char="○"/>
              <a:defRPr/>
            </a:lvl8pPr>
            <a:lvl9pPr marL="4114800" lvl="8" indent="-342900">
              <a:spcBef>
                <a:spcPts val="0"/>
              </a:spcBef>
              <a:spcAft>
                <a:spcPts val="0"/>
              </a:spcAft>
              <a:buSzPts val="1800"/>
              <a:buChar char="■"/>
              <a:defRPr/>
            </a:lvl9pPr>
          </a:lstStyle>
          <a:p>
            <a:endParaRPr/>
          </a:p>
        </p:txBody>
      </p:sp>
      <p:sp>
        <p:nvSpPr>
          <p:cNvPr id="156" name="Google Shape;156;p25"/>
          <p:cNvSpPr/>
          <p:nvPr/>
        </p:nvSpPr>
        <p:spPr>
          <a:xfrm>
            <a:off x="760125" y="1753838"/>
            <a:ext cx="3662100" cy="1307700"/>
          </a:xfrm>
          <a:prstGeom prst="roundRect">
            <a:avLst>
              <a:gd name="adj" fmla="val 16667"/>
            </a:avLst>
          </a:prstGeom>
          <a:solidFill>
            <a:srgbClr val="FEFEBA"/>
          </a:solidFill>
          <a:ln w="28575" cap="flat" cmpd="sng">
            <a:solidFill>
              <a:srgbClr val="010D54"/>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1400">
              <a:latin typeface="Lexend"/>
              <a:ea typeface="Lexend"/>
              <a:cs typeface="Lexend"/>
              <a:sym typeface="Lexend"/>
            </a:endParaRPr>
          </a:p>
        </p:txBody>
      </p:sp>
      <p:sp>
        <p:nvSpPr>
          <p:cNvPr id="157" name="Google Shape;157;p25"/>
          <p:cNvSpPr txBox="1">
            <a:spLocks noGrp="1"/>
          </p:cNvSpPr>
          <p:nvPr>
            <p:ph type="body" idx="3"/>
          </p:nvPr>
        </p:nvSpPr>
        <p:spPr>
          <a:xfrm>
            <a:off x="1068825" y="1986338"/>
            <a:ext cx="3044700" cy="6903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42900">
              <a:spcBef>
                <a:spcPts val="0"/>
              </a:spcBef>
              <a:spcAft>
                <a:spcPts val="0"/>
              </a:spcAft>
              <a:buSzPts val="1800"/>
              <a:buChar char="○"/>
              <a:defRPr/>
            </a:lvl2pPr>
            <a:lvl3pPr marL="1371600" lvl="2" indent="-342900">
              <a:spcBef>
                <a:spcPts val="0"/>
              </a:spcBef>
              <a:spcAft>
                <a:spcPts val="0"/>
              </a:spcAft>
              <a:buSzPts val="1800"/>
              <a:buChar char="■"/>
              <a:defRPr/>
            </a:lvl3pPr>
            <a:lvl4pPr marL="1828800" lvl="3" indent="-342900">
              <a:spcBef>
                <a:spcPts val="0"/>
              </a:spcBef>
              <a:spcAft>
                <a:spcPts val="0"/>
              </a:spcAft>
              <a:buSzPts val="1800"/>
              <a:buChar char="●"/>
              <a:defRPr/>
            </a:lvl4pPr>
            <a:lvl5pPr marL="2286000" lvl="4" indent="-342900">
              <a:spcBef>
                <a:spcPts val="0"/>
              </a:spcBef>
              <a:spcAft>
                <a:spcPts val="0"/>
              </a:spcAft>
              <a:buSzPts val="1800"/>
              <a:buChar char="○"/>
              <a:defRPr/>
            </a:lvl5pPr>
            <a:lvl6pPr marL="2743200" lvl="5" indent="-342900">
              <a:spcBef>
                <a:spcPts val="0"/>
              </a:spcBef>
              <a:spcAft>
                <a:spcPts val="0"/>
              </a:spcAft>
              <a:buSzPts val="1800"/>
              <a:buChar char="■"/>
              <a:defRPr/>
            </a:lvl6pPr>
            <a:lvl7pPr marL="3200400" lvl="6" indent="-342900">
              <a:spcBef>
                <a:spcPts val="0"/>
              </a:spcBef>
              <a:spcAft>
                <a:spcPts val="0"/>
              </a:spcAft>
              <a:buSzPts val="1800"/>
              <a:buChar char="●"/>
              <a:defRPr/>
            </a:lvl7pPr>
            <a:lvl8pPr marL="3657600" lvl="7" indent="-342900">
              <a:spcBef>
                <a:spcPts val="0"/>
              </a:spcBef>
              <a:spcAft>
                <a:spcPts val="0"/>
              </a:spcAft>
              <a:buSzPts val="1800"/>
              <a:buChar char="○"/>
              <a:defRPr/>
            </a:lvl8pPr>
            <a:lvl9pPr marL="4114800" lvl="8" indent="-342900">
              <a:spcBef>
                <a:spcPts val="0"/>
              </a:spcBef>
              <a:spcAft>
                <a:spcPts val="0"/>
              </a:spcAft>
              <a:buSzPts val="1800"/>
              <a:buChar char="■"/>
              <a:defRPr/>
            </a:lvl9pPr>
          </a:lstStyle>
          <a:p>
            <a:endParaRPr/>
          </a:p>
        </p:txBody>
      </p:sp>
      <p:sp>
        <p:nvSpPr>
          <p:cNvPr id="158" name="Google Shape;158;p25"/>
          <p:cNvSpPr/>
          <p:nvPr/>
        </p:nvSpPr>
        <p:spPr>
          <a:xfrm>
            <a:off x="760125" y="3374363"/>
            <a:ext cx="3662100" cy="1307700"/>
          </a:xfrm>
          <a:prstGeom prst="roundRect">
            <a:avLst>
              <a:gd name="adj" fmla="val 16667"/>
            </a:avLst>
          </a:prstGeom>
          <a:solidFill>
            <a:srgbClr val="FEFEBA"/>
          </a:solidFill>
          <a:ln w="28575" cap="flat" cmpd="sng">
            <a:solidFill>
              <a:srgbClr val="010D54"/>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1400">
              <a:latin typeface="Lexend"/>
              <a:ea typeface="Lexend"/>
              <a:cs typeface="Lexend"/>
              <a:sym typeface="Lexend"/>
            </a:endParaRPr>
          </a:p>
        </p:txBody>
      </p:sp>
      <p:sp>
        <p:nvSpPr>
          <p:cNvPr id="159" name="Google Shape;159;p25"/>
          <p:cNvSpPr txBox="1">
            <a:spLocks noGrp="1"/>
          </p:cNvSpPr>
          <p:nvPr>
            <p:ph type="body" idx="4"/>
          </p:nvPr>
        </p:nvSpPr>
        <p:spPr>
          <a:xfrm>
            <a:off x="1068825" y="3606863"/>
            <a:ext cx="3044700" cy="6903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42900">
              <a:spcBef>
                <a:spcPts val="0"/>
              </a:spcBef>
              <a:spcAft>
                <a:spcPts val="0"/>
              </a:spcAft>
              <a:buSzPts val="1800"/>
              <a:buChar char="○"/>
              <a:defRPr/>
            </a:lvl2pPr>
            <a:lvl3pPr marL="1371600" lvl="2" indent="-342900">
              <a:spcBef>
                <a:spcPts val="0"/>
              </a:spcBef>
              <a:spcAft>
                <a:spcPts val="0"/>
              </a:spcAft>
              <a:buSzPts val="1800"/>
              <a:buChar char="■"/>
              <a:defRPr/>
            </a:lvl3pPr>
            <a:lvl4pPr marL="1828800" lvl="3" indent="-342900">
              <a:spcBef>
                <a:spcPts val="0"/>
              </a:spcBef>
              <a:spcAft>
                <a:spcPts val="0"/>
              </a:spcAft>
              <a:buSzPts val="1800"/>
              <a:buChar char="●"/>
              <a:defRPr/>
            </a:lvl4pPr>
            <a:lvl5pPr marL="2286000" lvl="4" indent="-342900">
              <a:spcBef>
                <a:spcPts val="0"/>
              </a:spcBef>
              <a:spcAft>
                <a:spcPts val="0"/>
              </a:spcAft>
              <a:buSzPts val="1800"/>
              <a:buChar char="○"/>
              <a:defRPr/>
            </a:lvl5pPr>
            <a:lvl6pPr marL="2743200" lvl="5" indent="-342900">
              <a:spcBef>
                <a:spcPts val="0"/>
              </a:spcBef>
              <a:spcAft>
                <a:spcPts val="0"/>
              </a:spcAft>
              <a:buSzPts val="1800"/>
              <a:buChar char="■"/>
              <a:defRPr/>
            </a:lvl6pPr>
            <a:lvl7pPr marL="3200400" lvl="6" indent="-342900">
              <a:spcBef>
                <a:spcPts val="0"/>
              </a:spcBef>
              <a:spcAft>
                <a:spcPts val="0"/>
              </a:spcAft>
              <a:buSzPts val="1800"/>
              <a:buChar char="●"/>
              <a:defRPr/>
            </a:lvl7pPr>
            <a:lvl8pPr marL="3657600" lvl="7" indent="-342900">
              <a:spcBef>
                <a:spcPts val="0"/>
              </a:spcBef>
              <a:spcAft>
                <a:spcPts val="0"/>
              </a:spcAft>
              <a:buSzPts val="1800"/>
              <a:buChar char="○"/>
              <a:defRPr/>
            </a:lvl8pPr>
            <a:lvl9pPr marL="4114800" lvl="8" indent="-342900">
              <a:spcBef>
                <a:spcPts val="0"/>
              </a:spcBef>
              <a:spcAft>
                <a:spcPts val="0"/>
              </a:spcAft>
              <a:buSzPts val="1800"/>
              <a:buChar char="■"/>
              <a:defRPr/>
            </a:lvl9pPr>
          </a:lstStyle>
          <a:p>
            <a:endParaRPr/>
          </a:p>
        </p:txBody>
      </p:sp>
      <p:sp>
        <p:nvSpPr>
          <p:cNvPr id="160" name="Google Shape;160;p25"/>
          <p:cNvSpPr/>
          <p:nvPr/>
        </p:nvSpPr>
        <p:spPr>
          <a:xfrm>
            <a:off x="4721725" y="3374363"/>
            <a:ext cx="3662100" cy="1307700"/>
          </a:xfrm>
          <a:prstGeom prst="roundRect">
            <a:avLst>
              <a:gd name="adj" fmla="val 16667"/>
            </a:avLst>
          </a:prstGeom>
          <a:solidFill>
            <a:srgbClr val="FEFEBA"/>
          </a:solidFill>
          <a:ln w="28575" cap="flat" cmpd="sng">
            <a:solidFill>
              <a:srgbClr val="010D54"/>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1400">
              <a:latin typeface="Lexend"/>
              <a:ea typeface="Lexend"/>
              <a:cs typeface="Lexend"/>
              <a:sym typeface="Lexend"/>
            </a:endParaRPr>
          </a:p>
        </p:txBody>
      </p:sp>
      <p:sp>
        <p:nvSpPr>
          <p:cNvPr id="161" name="Google Shape;161;p25"/>
          <p:cNvSpPr txBox="1">
            <a:spLocks noGrp="1"/>
          </p:cNvSpPr>
          <p:nvPr>
            <p:ph type="body" idx="5"/>
          </p:nvPr>
        </p:nvSpPr>
        <p:spPr>
          <a:xfrm>
            <a:off x="5030425" y="3606863"/>
            <a:ext cx="3044700" cy="6903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42900">
              <a:spcBef>
                <a:spcPts val="0"/>
              </a:spcBef>
              <a:spcAft>
                <a:spcPts val="0"/>
              </a:spcAft>
              <a:buSzPts val="1800"/>
              <a:buChar char="○"/>
              <a:defRPr/>
            </a:lvl2pPr>
            <a:lvl3pPr marL="1371600" lvl="2" indent="-342900">
              <a:spcBef>
                <a:spcPts val="0"/>
              </a:spcBef>
              <a:spcAft>
                <a:spcPts val="0"/>
              </a:spcAft>
              <a:buSzPts val="1800"/>
              <a:buChar char="■"/>
              <a:defRPr/>
            </a:lvl3pPr>
            <a:lvl4pPr marL="1828800" lvl="3" indent="-342900">
              <a:spcBef>
                <a:spcPts val="0"/>
              </a:spcBef>
              <a:spcAft>
                <a:spcPts val="0"/>
              </a:spcAft>
              <a:buSzPts val="1800"/>
              <a:buChar char="●"/>
              <a:defRPr/>
            </a:lvl4pPr>
            <a:lvl5pPr marL="2286000" lvl="4" indent="-342900">
              <a:spcBef>
                <a:spcPts val="0"/>
              </a:spcBef>
              <a:spcAft>
                <a:spcPts val="0"/>
              </a:spcAft>
              <a:buSzPts val="1800"/>
              <a:buChar char="○"/>
              <a:defRPr/>
            </a:lvl5pPr>
            <a:lvl6pPr marL="2743200" lvl="5" indent="-342900">
              <a:spcBef>
                <a:spcPts val="0"/>
              </a:spcBef>
              <a:spcAft>
                <a:spcPts val="0"/>
              </a:spcAft>
              <a:buSzPts val="1800"/>
              <a:buChar char="■"/>
              <a:defRPr/>
            </a:lvl6pPr>
            <a:lvl7pPr marL="3200400" lvl="6" indent="-342900">
              <a:spcBef>
                <a:spcPts val="0"/>
              </a:spcBef>
              <a:spcAft>
                <a:spcPts val="0"/>
              </a:spcAft>
              <a:buSzPts val="1800"/>
              <a:buChar char="●"/>
              <a:defRPr/>
            </a:lvl7pPr>
            <a:lvl8pPr marL="3657600" lvl="7" indent="-342900">
              <a:spcBef>
                <a:spcPts val="0"/>
              </a:spcBef>
              <a:spcAft>
                <a:spcPts val="0"/>
              </a:spcAft>
              <a:buSzPts val="1800"/>
              <a:buChar char="○"/>
              <a:defRPr/>
            </a:lvl8pPr>
            <a:lvl9pPr marL="4114800" lvl="8" indent="-342900">
              <a:spcBef>
                <a:spcPts val="0"/>
              </a:spcBef>
              <a:spcAft>
                <a:spcPts val="0"/>
              </a:spcAft>
              <a:buSzPts val="1800"/>
              <a:buChar char="■"/>
              <a:defRPr/>
            </a:lvl9pPr>
          </a:lstStyle>
          <a:p>
            <a:endParaRPr/>
          </a:p>
        </p:txBody>
      </p:sp>
      <p:pic>
        <p:nvPicPr>
          <p:cNvPr id="162" name="Google Shape;162;p25" title="maps.png"/>
          <p:cNvPicPr preferRelativeResize="0"/>
          <p:nvPr/>
        </p:nvPicPr>
        <p:blipFill>
          <a:blip r:embed="rId2">
            <a:alphaModFix/>
          </a:blip>
          <a:stretch>
            <a:fillRect/>
          </a:stretch>
        </p:blipFill>
        <p:spPr>
          <a:xfrm>
            <a:off x="8361250" y="207175"/>
            <a:ext cx="404150" cy="404150"/>
          </a:xfrm>
          <a:prstGeom prst="rect">
            <a:avLst/>
          </a:prstGeom>
          <a:noFill/>
          <a:ln>
            <a:noFill/>
          </a:ln>
        </p:spPr>
      </p:pic>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Discuss - blank">
  <p:cSld name="CUSTOM_6_3">
    <p:bg>
      <p:bgPr>
        <a:solidFill>
          <a:srgbClr val="F6F6F6"/>
        </a:solidFill>
        <a:effectLst/>
      </p:bgPr>
    </p:bg>
    <p:spTree>
      <p:nvGrpSpPr>
        <p:cNvPr id="1" name="Shape 163"/>
        <p:cNvGrpSpPr/>
        <p:nvPr/>
      </p:nvGrpSpPr>
      <p:grpSpPr>
        <a:xfrm>
          <a:off x="0" y="0"/>
          <a:ext cx="0" cy="0"/>
          <a:chOff x="0" y="0"/>
          <a:chExt cx="0" cy="0"/>
        </a:xfrm>
      </p:grpSpPr>
      <p:sp>
        <p:nvSpPr>
          <p:cNvPr id="164" name="Google Shape;164;p26"/>
          <p:cNvSpPr/>
          <p:nvPr/>
        </p:nvSpPr>
        <p:spPr>
          <a:xfrm>
            <a:off x="-25" y="0"/>
            <a:ext cx="9144000" cy="690300"/>
          </a:xfrm>
          <a:prstGeom prst="rect">
            <a:avLst/>
          </a:prstGeom>
          <a:solidFill>
            <a:srgbClr val="B599FB"/>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latin typeface="Lexend"/>
              <a:ea typeface="Lexend"/>
              <a:cs typeface="Lexend"/>
              <a:sym typeface="Lexend"/>
            </a:endParaRPr>
          </a:p>
        </p:txBody>
      </p:sp>
      <p:sp>
        <p:nvSpPr>
          <p:cNvPr id="165" name="Google Shape;165;p26"/>
          <p:cNvSpPr txBox="1">
            <a:spLocks noGrp="1"/>
          </p:cNvSpPr>
          <p:nvPr>
            <p:ph type="title"/>
          </p:nvPr>
        </p:nvSpPr>
        <p:spPr>
          <a:xfrm>
            <a:off x="311700" y="233750"/>
            <a:ext cx="7861500" cy="456600"/>
          </a:xfrm>
          <a:prstGeom prst="rect">
            <a:avLst/>
          </a:prstGeom>
        </p:spPr>
        <p:txBody>
          <a:bodyPr spcFirstLastPara="1" wrap="square" lIns="0" tIns="0" rIns="0" bIns="0"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66" name="Google Shape;166;p26"/>
          <p:cNvSpPr txBox="1">
            <a:spLocks noGrp="1"/>
          </p:cNvSpPr>
          <p:nvPr>
            <p:ph type="sldNum" idx="12"/>
          </p:nvPr>
        </p:nvSpPr>
        <p:spPr>
          <a:xfrm>
            <a:off x="8765400" y="4891800"/>
            <a:ext cx="378600" cy="251700"/>
          </a:xfrm>
          <a:prstGeom prst="rect">
            <a:avLst/>
          </a:prstGeom>
        </p:spPr>
        <p:txBody>
          <a:bodyPr spcFirstLastPara="1" wrap="square" lIns="0" tIns="0" rIns="0" bIns="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ctr" rtl="0">
              <a:spcBef>
                <a:spcPts val="0"/>
              </a:spcBef>
              <a:spcAft>
                <a:spcPts val="0"/>
              </a:spcAft>
              <a:buNone/>
            </a:pPr>
            <a:fld id="{00000000-1234-1234-1234-123412341234}" type="slidenum">
              <a:rPr lang="en"/>
              <a:t>‹#›</a:t>
            </a:fld>
            <a:endParaRPr/>
          </a:p>
        </p:txBody>
      </p:sp>
      <p:pic>
        <p:nvPicPr>
          <p:cNvPr id="167" name="Google Shape;167;p26"/>
          <p:cNvPicPr preferRelativeResize="0"/>
          <p:nvPr/>
        </p:nvPicPr>
        <p:blipFill>
          <a:blip r:embed="rId2">
            <a:alphaModFix/>
          </a:blip>
          <a:stretch>
            <a:fillRect/>
          </a:stretch>
        </p:blipFill>
        <p:spPr>
          <a:xfrm>
            <a:off x="8375700" y="232800"/>
            <a:ext cx="456600" cy="456600"/>
          </a:xfrm>
          <a:prstGeom prst="rect">
            <a:avLst/>
          </a:prstGeom>
          <a:noFill/>
          <a:ln>
            <a:noFill/>
          </a:ln>
        </p:spPr>
      </p:pic>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Discuss - Summery of video content">
  <p:cSld name="CUSTOM_6_3_1">
    <p:bg>
      <p:bgPr>
        <a:solidFill>
          <a:srgbClr val="F6F6F6"/>
        </a:solidFill>
        <a:effectLst/>
      </p:bgPr>
    </p:bg>
    <p:spTree>
      <p:nvGrpSpPr>
        <p:cNvPr id="1" name="Shape 168"/>
        <p:cNvGrpSpPr/>
        <p:nvPr/>
      </p:nvGrpSpPr>
      <p:grpSpPr>
        <a:xfrm>
          <a:off x="0" y="0"/>
          <a:ext cx="0" cy="0"/>
          <a:chOff x="0" y="0"/>
          <a:chExt cx="0" cy="0"/>
        </a:xfrm>
      </p:grpSpPr>
      <p:sp>
        <p:nvSpPr>
          <p:cNvPr id="169" name="Google Shape;169;p27"/>
          <p:cNvSpPr/>
          <p:nvPr/>
        </p:nvSpPr>
        <p:spPr>
          <a:xfrm>
            <a:off x="-25" y="0"/>
            <a:ext cx="9144000" cy="690300"/>
          </a:xfrm>
          <a:prstGeom prst="rect">
            <a:avLst/>
          </a:prstGeom>
          <a:solidFill>
            <a:srgbClr val="B599FB"/>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latin typeface="Lexend"/>
              <a:ea typeface="Lexend"/>
              <a:cs typeface="Lexend"/>
              <a:sym typeface="Lexend"/>
            </a:endParaRPr>
          </a:p>
        </p:txBody>
      </p:sp>
      <p:sp>
        <p:nvSpPr>
          <p:cNvPr id="170" name="Google Shape;170;p27"/>
          <p:cNvSpPr txBox="1">
            <a:spLocks noGrp="1"/>
          </p:cNvSpPr>
          <p:nvPr>
            <p:ph type="title"/>
          </p:nvPr>
        </p:nvSpPr>
        <p:spPr>
          <a:xfrm>
            <a:off x="311700" y="233750"/>
            <a:ext cx="7861500" cy="456600"/>
          </a:xfrm>
          <a:prstGeom prst="rect">
            <a:avLst/>
          </a:prstGeom>
        </p:spPr>
        <p:txBody>
          <a:bodyPr spcFirstLastPara="1" wrap="square" lIns="0" tIns="0" rIns="0" bIns="0"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71" name="Google Shape;171;p27"/>
          <p:cNvSpPr txBox="1">
            <a:spLocks noGrp="1"/>
          </p:cNvSpPr>
          <p:nvPr>
            <p:ph type="sldNum" idx="12"/>
          </p:nvPr>
        </p:nvSpPr>
        <p:spPr>
          <a:xfrm>
            <a:off x="8765400" y="4891800"/>
            <a:ext cx="378600" cy="251700"/>
          </a:xfrm>
          <a:prstGeom prst="rect">
            <a:avLst/>
          </a:prstGeom>
        </p:spPr>
        <p:txBody>
          <a:bodyPr spcFirstLastPara="1" wrap="square" lIns="0" tIns="0" rIns="0" bIns="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ctr" rtl="0">
              <a:spcBef>
                <a:spcPts val="0"/>
              </a:spcBef>
              <a:spcAft>
                <a:spcPts val="0"/>
              </a:spcAft>
              <a:buNone/>
            </a:pPr>
            <a:fld id="{00000000-1234-1234-1234-123412341234}" type="slidenum">
              <a:rPr lang="en"/>
              <a:t>‹#›</a:t>
            </a:fld>
            <a:endParaRPr/>
          </a:p>
        </p:txBody>
      </p:sp>
      <p:pic>
        <p:nvPicPr>
          <p:cNvPr id="172" name="Google Shape;172;p27"/>
          <p:cNvPicPr preferRelativeResize="0"/>
          <p:nvPr/>
        </p:nvPicPr>
        <p:blipFill>
          <a:blip r:embed="rId2">
            <a:alphaModFix/>
          </a:blip>
          <a:stretch>
            <a:fillRect/>
          </a:stretch>
        </p:blipFill>
        <p:spPr>
          <a:xfrm>
            <a:off x="8375700" y="232800"/>
            <a:ext cx="456600" cy="456600"/>
          </a:xfrm>
          <a:prstGeom prst="rect">
            <a:avLst/>
          </a:prstGeom>
          <a:noFill/>
          <a:ln>
            <a:noFill/>
          </a:ln>
        </p:spPr>
      </p:pic>
      <p:sp>
        <p:nvSpPr>
          <p:cNvPr id="173" name="Google Shape;173;p27"/>
          <p:cNvSpPr txBox="1">
            <a:spLocks noGrp="1"/>
          </p:cNvSpPr>
          <p:nvPr>
            <p:ph type="body" idx="1"/>
          </p:nvPr>
        </p:nvSpPr>
        <p:spPr>
          <a:xfrm>
            <a:off x="1242275" y="1217650"/>
            <a:ext cx="3079800" cy="308700"/>
          </a:xfrm>
          <a:prstGeom prst="rect">
            <a:avLst/>
          </a:prstGeom>
        </p:spPr>
        <p:txBody>
          <a:bodyPr spcFirstLastPara="1" wrap="square" lIns="0" tIns="0" rIns="0" bIns="0" anchor="ctr" anchorCtr="0">
            <a:noAutofit/>
          </a:bodyPr>
          <a:lstStyle>
            <a:lvl1pPr marL="457200" lvl="0" indent="-342900">
              <a:spcBef>
                <a:spcPts val="0"/>
              </a:spcBef>
              <a:spcAft>
                <a:spcPts val="0"/>
              </a:spcAft>
              <a:buSzPts val="1800"/>
              <a:buChar char="●"/>
              <a:defRPr/>
            </a:lvl1pPr>
            <a:lvl2pPr marL="914400" lvl="1" indent="-342900">
              <a:spcBef>
                <a:spcPts val="0"/>
              </a:spcBef>
              <a:spcAft>
                <a:spcPts val="0"/>
              </a:spcAft>
              <a:buSzPts val="1800"/>
              <a:buChar char="○"/>
              <a:defRPr/>
            </a:lvl2pPr>
            <a:lvl3pPr marL="1371600" lvl="2" indent="-342900">
              <a:spcBef>
                <a:spcPts val="0"/>
              </a:spcBef>
              <a:spcAft>
                <a:spcPts val="0"/>
              </a:spcAft>
              <a:buSzPts val="1800"/>
              <a:buChar char="■"/>
              <a:defRPr/>
            </a:lvl3pPr>
            <a:lvl4pPr marL="1828800" lvl="3" indent="-342900">
              <a:spcBef>
                <a:spcPts val="0"/>
              </a:spcBef>
              <a:spcAft>
                <a:spcPts val="0"/>
              </a:spcAft>
              <a:buSzPts val="1800"/>
              <a:buChar char="●"/>
              <a:defRPr/>
            </a:lvl4pPr>
            <a:lvl5pPr marL="2286000" lvl="4" indent="-342900">
              <a:spcBef>
                <a:spcPts val="0"/>
              </a:spcBef>
              <a:spcAft>
                <a:spcPts val="0"/>
              </a:spcAft>
              <a:buSzPts val="1800"/>
              <a:buChar char="○"/>
              <a:defRPr/>
            </a:lvl5pPr>
            <a:lvl6pPr marL="2743200" lvl="5" indent="-342900">
              <a:spcBef>
                <a:spcPts val="0"/>
              </a:spcBef>
              <a:spcAft>
                <a:spcPts val="0"/>
              </a:spcAft>
              <a:buSzPts val="1800"/>
              <a:buChar char="■"/>
              <a:defRPr/>
            </a:lvl6pPr>
            <a:lvl7pPr marL="3200400" lvl="6" indent="-342900">
              <a:spcBef>
                <a:spcPts val="0"/>
              </a:spcBef>
              <a:spcAft>
                <a:spcPts val="0"/>
              </a:spcAft>
              <a:buSzPts val="1800"/>
              <a:buChar char="●"/>
              <a:defRPr/>
            </a:lvl7pPr>
            <a:lvl8pPr marL="3657600" lvl="7" indent="-342900">
              <a:spcBef>
                <a:spcPts val="0"/>
              </a:spcBef>
              <a:spcAft>
                <a:spcPts val="0"/>
              </a:spcAft>
              <a:buSzPts val="1800"/>
              <a:buChar char="○"/>
              <a:defRPr/>
            </a:lvl8pPr>
            <a:lvl9pPr marL="4114800" lvl="8" indent="-342900">
              <a:spcBef>
                <a:spcPts val="0"/>
              </a:spcBef>
              <a:spcAft>
                <a:spcPts val="0"/>
              </a:spcAft>
              <a:buSzPts val="1800"/>
              <a:buChar char="■"/>
              <a:defRPr/>
            </a:lvl9pPr>
          </a:lstStyle>
          <a:p>
            <a:endParaRPr/>
          </a:p>
        </p:txBody>
      </p:sp>
      <p:sp>
        <p:nvSpPr>
          <p:cNvPr id="174" name="Google Shape;174;p27"/>
          <p:cNvSpPr txBox="1">
            <a:spLocks noGrp="1"/>
          </p:cNvSpPr>
          <p:nvPr>
            <p:ph type="body" idx="2"/>
          </p:nvPr>
        </p:nvSpPr>
        <p:spPr>
          <a:xfrm>
            <a:off x="1242275" y="2365525"/>
            <a:ext cx="3079800" cy="308700"/>
          </a:xfrm>
          <a:prstGeom prst="rect">
            <a:avLst/>
          </a:prstGeom>
        </p:spPr>
        <p:txBody>
          <a:bodyPr spcFirstLastPara="1" wrap="square" lIns="0" tIns="0" rIns="0" bIns="0" anchor="ctr" anchorCtr="0">
            <a:noAutofit/>
          </a:bodyPr>
          <a:lstStyle>
            <a:lvl1pPr marL="457200" lvl="0" indent="-342900">
              <a:spcBef>
                <a:spcPts val="0"/>
              </a:spcBef>
              <a:spcAft>
                <a:spcPts val="0"/>
              </a:spcAft>
              <a:buSzPts val="1800"/>
              <a:buChar char="●"/>
              <a:defRPr/>
            </a:lvl1pPr>
            <a:lvl2pPr marL="914400" lvl="1" indent="-342900">
              <a:spcBef>
                <a:spcPts val="0"/>
              </a:spcBef>
              <a:spcAft>
                <a:spcPts val="0"/>
              </a:spcAft>
              <a:buSzPts val="1800"/>
              <a:buChar char="○"/>
              <a:defRPr/>
            </a:lvl2pPr>
            <a:lvl3pPr marL="1371600" lvl="2" indent="-342900">
              <a:spcBef>
                <a:spcPts val="0"/>
              </a:spcBef>
              <a:spcAft>
                <a:spcPts val="0"/>
              </a:spcAft>
              <a:buSzPts val="1800"/>
              <a:buChar char="■"/>
              <a:defRPr/>
            </a:lvl3pPr>
            <a:lvl4pPr marL="1828800" lvl="3" indent="-342900">
              <a:spcBef>
                <a:spcPts val="0"/>
              </a:spcBef>
              <a:spcAft>
                <a:spcPts val="0"/>
              </a:spcAft>
              <a:buSzPts val="1800"/>
              <a:buChar char="●"/>
              <a:defRPr/>
            </a:lvl4pPr>
            <a:lvl5pPr marL="2286000" lvl="4" indent="-342900">
              <a:spcBef>
                <a:spcPts val="0"/>
              </a:spcBef>
              <a:spcAft>
                <a:spcPts val="0"/>
              </a:spcAft>
              <a:buSzPts val="1800"/>
              <a:buChar char="○"/>
              <a:defRPr/>
            </a:lvl5pPr>
            <a:lvl6pPr marL="2743200" lvl="5" indent="-342900">
              <a:spcBef>
                <a:spcPts val="0"/>
              </a:spcBef>
              <a:spcAft>
                <a:spcPts val="0"/>
              </a:spcAft>
              <a:buSzPts val="1800"/>
              <a:buChar char="■"/>
              <a:defRPr/>
            </a:lvl6pPr>
            <a:lvl7pPr marL="3200400" lvl="6" indent="-342900">
              <a:spcBef>
                <a:spcPts val="0"/>
              </a:spcBef>
              <a:spcAft>
                <a:spcPts val="0"/>
              </a:spcAft>
              <a:buSzPts val="1800"/>
              <a:buChar char="●"/>
              <a:defRPr/>
            </a:lvl7pPr>
            <a:lvl8pPr marL="3657600" lvl="7" indent="-342900">
              <a:spcBef>
                <a:spcPts val="0"/>
              </a:spcBef>
              <a:spcAft>
                <a:spcPts val="0"/>
              </a:spcAft>
              <a:buSzPts val="1800"/>
              <a:buChar char="○"/>
              <a:defRPr/>
            </a:lvl8pPr>
            <a:lvl9pPr marL="4114800" lvl="8" indent="-342900">
              <a:spcBef>
                <a:spcPts val="0"/>
              </a:spcBef>
              <a:spcAft>
                <a:spcPts val="0"/>
              </a:spcAft>
              <a:buSzPts val="1800"/>
              <a:buChar char="■"/>
              <a:defRPr/>
            </a:lvl9pPr>
          </a:lstStyle>
          <a:p>
            <a:endParaRPr/>
          </a:p>
        </p:txBody>
      </p:sp>
      <p:sp>
        <p:nvSpPr>
          <p:cNvPr id="175" name="Google Shape;175;p27"/>
          <p:cNvSpPr txBox="1">
            <a:spLocks noGrp="1"/>
          </p:cNvSpPr>
          <p:nvPr>
            <p:ph type="body" idx="3"/>
          </p:nvPr>
        </p:nvSpPr>
        <p:spPr>
          <a:xfrm>
            <a:off x="1242275" y="3513400"/>
            <a:ext cx="3079800" cy="308700"/>
          </a:xfrm>
          <a:prstGeom prst="rect">
            <a:avLst/>
          </a:prstGeom>
        </p:spPr>
        <p:txBody>
          <a:bodyPr spcFirstLastPara="1" wrap="square" lIns="0" tIns="0" rIns="0" bIns="0" anchor="ctr" anchorCtr="0">
            <a:noAutofit/>
          </a:bodyPr>
          <a:lstStyle>
            <a:lvl1pPr marL="457200" lvl="0" indent="-342900">
              <a:spcBef>
                <a:spcPts val="0"/>
              </a:spcBef>
              <a:spcAft>
                <a:spcPts val="0"/>
              </a:spcAft>
              <a:buSzPts val="1800"/>
              <a:buChar char="●"/>
              <a:defRPr/>
            </a:lvl1pPr>
            <a:lvl2pPr marL="914400" lvl="1" indent="-342900">
              <a:spcBef>
                <a:spcPts val="0"/>
              </a:spcBef>
              <a:spcAft>
                <a:spcPts val="0"/>
              </a:spcAft>
              <a:buSzPts val="1800"/>
              <a:buChar char="○"/>
              <a:defRPr/>
            </a:lvl2pPr>
            <a:lvl3pPr marL="1371600" lvl="2" indent="-342900">
              <a:spcBef>
                <a:spcPts val="0"/>
              </a:spcBef>
              <a:spcAft>
                <a:spcPts val="0"/>
              </a:spcAft>
              <a:buSzPts val="1800"/>
              <a:buChar char="■"/>
              <a:defRPr/>
            </a:lvl3pPr>
            <a:lvl4pPr marL="1828800" lvl="3" indent="-342900">
              <a:spcBef>
                <a:spcPts val="0"/>
              </a:spcBef>
              <a:spcAft>
                <a:spcPts val="0"/>
              </a:spcAft>
              <a:buSzPts val="1800"/>
              <a:buChar char="●"/>
              <a:defRPr/>
            </a:lvl4pPr>
            <a:lvl5pPr marL="2286000" lvl="4" indent="-342900">
              <a:spcBef>
                <a:spcPts val="0"/>
              </a:spcBef>
              <a:spcAft>
                <a:spcPts val="0"/>
              </a:spcAft>
              <a:buSzPts val="1800"/>
              <a:buChar char="○"/>
              <a:defRPr/>
            </a:lvl5pPr>
            <a:lvl6pPr marL="2743200" lvl="5" indent="-342900">
              <a:spcBef>
                <a:spcPts val="0"/>
              </a:spcBef>
              <a:spcAft>
                <a:spcPts val="0"/>
              </a:spcAft>
              <a:buSzPts val="1800"/>
              <a:buChar char="■"/>
              <a:defRPr/>
            </a:lvl6pPr>
            <a:lvl7pPr marL="3200400" lvl="6" indent="-342900">
              <a:spcBef>
                <a:spcPts val="0"/>
              </a:spcBef>
              <a:spcAft>
                <a:spcPts val="0"/>
              </a:spcAft>
              <a:buSzPts val="1800"/>
              <a:buChar char="●"/>
              <a:defRPr/>
            </a:lvl7pPr>
            <a:lvl8pPr marL="3657600" lvl="7" indent="-342900">
              <a:spcBef>
                <a:spcPts val="0"/>
              </a:spcBef>
              <a:spcAft>
                <a:spcPts val="0"/>
              </a:spcAft>
              <a:buSzPts val="1800"/>
              <a:buChar char="○"/>
              <a:defRPr/>
            </a:lvl8pPr>
            <a:lvl9pPr marL="4114800" lvl="8" indent="-342900">
              <a:spcBef>
                <a:spcPts val="0"/>
              </a:spcBef>
              <a:spcAft>
                <a:spcPts val="0"/>
              </a:spcAft>
              <a:buSzPts val="1800"/>
              <a:buChar char="■"/>
              <a:defRPr/>
            </a:lvl9pPr>
          </a:lstStyle>
          <a:p>
            <a:endParaRPr/>
          </a:p>
        </p:txBody>
      </p:sp>
      <p:sp>
        <p:nvSpPr>
          <p:cNvPr id="176" name="Google Shape;176;p27"/>
          <p:cNvSpPr>
            <a:spLocks noGrp="1"/>
          </p:cNvSpPr>
          <p:nvPr>
            <p:ph type="pic" idx="4"/>
          </p:nvPr>
        </p:nvSpPr>
        <p:spPr>
          <a:xfrm>
            <a:off x="311700" y="958150"/>
            <a:ext cx="827700" cy="827700"/>
          </a:xfrm>
          <a:prstGeom prst="ellipse">
            <a:avLst/>
          </a:prstGeom>
          <a:noFill/>
          <a:ln>
            <a:noFill/>
          </a:ln>
        </p:spPr>
      </p:sp>
      <p:sp>
        <p:nvSpPr>
          <p:cNvPr id="177" name="Google Shape;177;p27"/>
          <p:cNvSpPr>
            <a:spLocks noGrp="1"/>
          </p:cNvSpPr>
          <p:nvPr>
            <p:ph type="pic" idx="5"/>
          </p:nvPr>
        </p:nvSpPr>
        <p:spPr>
          <a:xfrm>
            <a:off x="311700" y="2106013"/>
            <a:ext cx="827700" cy="827700"/>
          </a:xfrm>
          <a:prstGeom prst="ellipse">
            <a:avLst/>
          </a:prstGeom>
          <a:noFill/>
          <a:ln>
            <a:noFill/>
          </a:ln>
        </p:spPr>
      </p:sp>
      <p:sp>
        <p:nvSpPr>
          <p:cNvPr id="178" name="Google Shape;178;p27"/>
          <p:cNvSpPr>
            <a:spLocks noGrp="1"/>
          </p:cNvSpPr>
          <p:nvPr>
            <p:ph type="pic" idx="6"/>
          </p:nvPr>
        </p:nvSpPr>
        <p:spPr>
          <a:xfrm>
            <a:off x="311700" y="3253875"/>
            <a:ext cx="827700" cy="827700"/>
          </a:xfrm>
          <a:prstGeom prst="ellipse">
            <a:avLst/>
          </a:prstGeom>
          <a:noFill/>
          <a:ln>
            <a:noFill/>
          </a:ln>
        </p:spPr>
      </p:sp>
      <p:sp>
        <p:nvSpPr>
          <p:cNvPr id="179" name="Google Shape;179;p27"/>
          <p:cNvSpPr txBox="1">
            <a:spLocks noGrp="1"/>
          </p:cNvSpPr>
          <p:nvPr>
            <p:ph type="body" idx="7"/>
          </p:nvPr>
        </p:nvSpPr>
        <p:spPr>
          <a:xfrm>
            <a:off x="5626150" y="1217663"/>
            <a:ext cx="3079800" cy="308700"/>
          </a:xfrm>
          <a:prstGeom prst="rect">
            <a:avLst/>
          </a:prstGeom>
        </p:spPr>
        <p:txBody>
          <a:bodyPr spcFirstLastPara="1" wrap="square" lIns="0" tIns="0" rIns="0" bIns="0" anchor="ctr" anchorCtr="0">
            <a:noAutofit/>
          </a:bodyPr>
          <a:lstStyle>
            <a:lvl1pPr marL="457200" lvl="0" indent="-342900">
              <a:spcBef>
                <a:spcPts val="0"/>
              </a:spcBef>
              <a:spcAft>
                <a:spcPts val="0"/>
              </a:spcAft>
              <a:buSzPts val="1800"/>
              <a:buChar char="●"/>
              <a:defRPr/>
            </a:lvl1pPr>
            <a:lvl2pPr marL="914400" lvl="1" indent="-342900">
              <a:spcBef>
                <a:spcPts val="0"/>
              </a:spcBef>
              <a:spcAft>
                <a:spcPts val="0"/>
              </a:spcAft>
              <a:buSzPts val="1800"/>
              <a:buChar char="○"/>
              <a:defRPr/>
            </a:lvl2pPr>
            <a:lvl3pPr marL="1371600" lvl="2" indent="-342900">
              <a:spcBef>
                <a:spcPts val="0"/>
              </a:spcBef>
              <a:spcAft>
                <a:spcPts val="0"/>
              </a:spcAft>
              <a:buSzPts val="1800"/>
              <a:buChar char="■"/>
              <a:defRPr/>
            </a:lvl3pPr>
            <a:lvl4pPr marL="1828800" lvl="3" indent="-342900">
              <a:spcBef>
                <a:spcPts val="0"/>
              </a:spcBef>
              <a:spcAft>
                <a:spcPts val="0"/>
              </a:spcAft>
              <a:buSzPts val="1800"/>
              <a:buChar char="●"/>
              <a:defRPr/>
            </a:lvl4pPr>
            <a:lvl5pPr marL="2286000" lvl="4" indent="-342900">
              <a:spcBef>
                <a:spcPts val="0"/>
              </a:spcBef>
              <a:spcAft>
                <a:spcPts val="0"/>
              </a:spcAft>
              <a:buSzPts val="1800"/>
              <a:buChar char="○"/>
              <a:defRPr/>
            </a:lvl5pPr>
            <a:lvl6pPr marL="2743200" lvl="5" indent="-342900">
              <a:spcBef>
                <a:spcPts val="0"/>
              </a:spcBef>
              <a:spcAft>
                <a:spcPts val="0"/>
              </a:spcAft>
              <a:buSzPts val="1800"/>
              <a:buChar char="■"/>
              <a:defRPr/>
            </a:lvl6pPr>
            <a:lvl7pPr marL="3200400" lvl="6" indent="-342900">
              <a:spcBef>
                <a:spcPts val="0"/>
              </a:spcBef>
              <a:spcAft>
                <a:spcPts val="0"/>
              </a:spcAft>
              <a:buSzPts val="1800"/>
              <a:buChar char="●"/>
              <a:defRPr/>
            </a:lvl7pPr>
            <a:lvl8pPr marL="3657600" lvl="7" indent="-342900">
              <a:spcBef>
                <a:spcPts val="0"/>
              </a:spcBef>
              <a:spcAft>
                <a:spcPts val="0"/>
              </a:spcAft>
              <a:buSzPts val="1800"/>
              <a:buChar char="○"/>
              <a:defRPr/>
            </a:lvl8pPr>
            <a:lvl9pPr marL="4114800" lvl="8" indent="-342900">
              <a:spcBef>
                <a:spcPts val="0"/>
              </a:spcBef>
              <a:spcAft>
                <a:spcPts val="0"/>
              </a:spcAft>
              <a:buSzPts val="1800"/>
              <a:buChar char="■"/>
              <a:defRPr/>
            </a:lvl9pPr>
          </a:lstStyle>
          <a:p>
            <a:endParaRPr/>
          </a:p>
        </p:txBody>
      </p:sp>
      <p:sp>
        <p:nvSpPr>
          <p:cNvPr id="180" name="Google Shape;180;p27"/>
          <p:cNvSpPr txBox="1">
            <a:spLocks noGrp="1"/>
          </p:cNvSpPr>
          <p:nvPr>
            <p:ph type="body" idx="8"/>
          </p:nvPr>
        </p:nvSpPr>
        <p:spPr>
          <a:xfrm>
            <a:off x="5626150" y="2365538"/>
            <a:ext cx="3079800" cy="308700"/>
          </a:xfrm>
          <a:prstGeom prst="rect">
            <a:avLst/>
          </a:prstGeom>
        </p:spPr>
        <p:txBody>
          <a:bodyPr spcFirstLastPara="1" wrap="square" lIns="0" tIns="0" rIns="0" bIns="0" anchor="ctr" anchorCtr="0">
            <a:noAutofit/>
          </a:bodyPr>
          <a:lstStyle>
            <a:lvl1pPr marL="457200" lvl="0" indent="-342900">
              <a:spcBef>
                <a:spcPts val="0"/>
              </a:spcBef>
              <a:spcAft>
                <a:spcPts val="0"/>
              </a:spcAft>
              <a:buSzPts val="1800"/>
              <a:buChar char="●"/>
              <a:defRPr/>
            </a:lvl1pPr>
            <a:lvl2pPr marL="914400" lvl="1" indent="-342900">
              <a:spcBef>
                <a:spcPts val="0"/>
              </a:spcBef>
              <a:spcAft>
                <a:spcPts val="0"/>
              </a:spcAft>
              <a:buSzPts val="1800"/>
              <a:buChar char="○"/>
              <a:defRPr/>
            </a:lvl2pPr>
            <a:lvl3pPr marL="1371600" lvl="2" indent="-342900">
              <a:spcBef>
                <a:spcPts val="0"/>
              </a:spcBef>
              <a:spcAft>
                <a:spcPts val="0"/>
              </a:spcAft>
              <a:buSzPts val="1800"/>
              <a:buChar char="■"/>
              <a:defRPr/>
            </a:lvl3pPr>
            <a:lvl4pPr marL="1828800" lvl="3" indent="-342900">
              <a:spcBef>
                <a:spcPts val="0"/>
              </a:spcBef>
              <a:spcAft>
                <a:spcPts val="0"/>
              </a:spcAft>
              <a:buSzPts val="1800"/>
              <a:buChar char="●"/>
              <a:defRPr/>
            </a:lvl4pPr>
            <a:lvl5pPr marL="2286000" lvl="4" indent="-342900">
              <a:spcBef>
                <a:spcPts val="0"/>
              </a:spcBef>
              <a:spcAft>
                <a:spcPts val="0"/>
              </a:spcAft>
              <a:buSzPts val="1800"/>
              <a:buChar char="○"/>
              <a:defRPr/>
            </a:lvl5pPr>
            <a:lvl6pPr marL="2743200" lvl="5" indent="-342900">
              <a:spcBef>
                <a:spcPts val="0"/>
              </a:spcBef>
              <a:spcAft>
                <a:spcPts val="0"/>
              </a:spcAft>
              <a:buSzPts val="1800"/>
              <a:buChar char="■"/>
              <a:defRPr/>
            </a:lvl6pPr>
            <a:lvl7pPr marL="3200400" lvl="6" indent="-342900">
              <a:spcBef>
                <a:spcPts val="0"/>
              </a:spcBef>
              <a:spcAft>
                <a:spcPts val="0"/>
              </a:spcAft>
              <a:buSzPts val="1800"/>
              <a:buChar char="●"/>
              <a:defRPr/>
            </a:lvl7pPr>
            <a:lvl8pPr marL="3657600" lvl="7" indent="-342900">
              <a:spcBef>
                <a:spcPts val="0"/>
              </a:spcBef>
              <a:spcAft>
                <a:spcPts val="0"/>
              </a:spcAft>
              <a:buSzPts val="1800"/>
              <a:buChar char="○"/>
              <a:defRPr/>
            </a:lvl8pPr>
            <a:lvl9pPr marL="4114800" lvl="8" indent="-342900">
              <a:spcBef>
                <a:spcPts val="0"/>
              </a:spcBef>
              <a:spcAft>
                <a:spcPts val="0"/>
              </a:spcAft>
              <a:buSzPts val="1800"/>
              <a:buChar char="■"/>
              <a:defRPr/>
            </a:lvl9pPr>
          </a:lstStyle>
          <a:p>
            <a:endParaRPr/>
          </a:p>
        </p:txBody>
      </p:sp>
      <p:sp>
        <p:nvSpPr>
          <p:cNvPr id="181" name="Google Shape;181;p27"/>
          <p:cNvSpPr txBox="1">
            <a:spLocks noGrp="1"/>
          </p:cNvSpPr>
          <p:nvPr>
            <p:ph type="body" idx="9"/>
          </p:nvPr>
        </p:nvSpPr>
        <p:spPr>
          <a:xfrm>
            <a:off x="5626150" y="3513413"/>
            <a:ext cx="3079800" cy="308700"/>
          </a:xfrm>
          <a:prstGeom prst="rect">
            <a:avLst/>
          </a:prstGeom>
        </p:spPr>
        <p:txBody>
          <a:bodyPr spcFirstLastPara="1" wrap="square" lIns="0" tIns="0" rIns="0" bIns="0" anchor="ctr" anchorCtr="0">
            <a:noAutofit/>
          </a:bodyPr>
          <a:lstStyle>
            <a:lvl1pPr marL="457200" lvl="0" indent="-342900">
              <a:spcBef>
                <a:spcPts val="0"/>
              </a:spcBef>
              <a:spcAft>
                <a:spcPts val="0"/>
              </a:spcAft>
              <a:buSzPts val="1800"/>
              <a:buChar char="●"/>
              <a:defRPr/>
            </a:lvl1pPr>
            <a:lvl2pPr marL="914400" lvl="1" indent="-342900">
              <a:spcBef>
                <a:spcPts val="0"/>
              </a:spcBef>
              <a:spcAft>
                <a:spcPts val="0"/>
              </a:spcAft>
              <a:buSzPts val="1800"/>
              <a:buChar char="○"/>
              <a:defRPr/>
            </a:lvl2pPr>
            <a:lvl3pPr marL="1371600" lvl="2" indent="-342900">
              <a:spcBef>
                <a:spcPts val="0"/>
              </a:spcBef>
              <a:spcAft>
                <a:spcPts val="0"/>
              </a:spcAft>
              <a:buSzPts val="1800"/>
              <a:buChar char="■"/>
              <a:defRPr/>
            </a:lvl3pPr>
            <a:lvl4pPr marL="1828800" lvl="3" indent="-342900">
              <a:spcBef>
                <a:spcPts val="0"/>
              </a:spcBef>
              <a:spcAft>
                <a:spcPts val="0"/>
              </a:spcAft>
              <a:buSzPts val="1800"/>
              <a:buChar char="●"/>
              <a:defRPr/>
            </a:lvl4pPr>
            <a:lvl5pPr marL="2286000" lvl="4" indent="-342900">
              <a:spcBef>
                <a:spcPts val="0"/>
              </a:spcBef>
              <a:spcAft>
                <a:spcPts val="0"/>
              </a:spcAft>
              <a:buSzPts val="1800"/>
              <a:buChar char="○"/>
              <a:defRPr/>
            </a:lvl5pPr>
            <a:lvl6pPr marL="2743200" lvl="5" indent="-342900">
              <a:spcBef>
                <a:spcPts val="0"/>
              </a:spcBef>
              <a:spcAft>
                <a:spcPts val="0"/>
              </a:spcAft>
              <a:buSzPts val="1800"/>
              <a:buChar char="■"/>
              <a:defRPr/>
            </a:lvl6pPr>
            <a:lvl7pPr marL="3200400" lvl="6" indent="-342900">
              <a:spcBef>
                <a:spcPts val="0"/>
              </a:spcBef>
              <a:spcAft>
                <a:spcPts val="0"/>
              </a:spcAft>
              <a:buSzPts val="1800"/>
              <a:buChar char="●"/>
              <a:defRPr/>
            </a:lvl7pPr>
            <a:lvl8pPr marL="3657600" lvl="7" indent="-342900">
              <a:spcBef>
                <a:spcPts val="0"/>
              </a:spcBef>
              <a:spcAft>
                <a:spcPts val="0"/>
              </a:spcAft>
              <a:buSzPts val="1800"/>
              <a:buChar char="○"/>
              <a:defRPr/>
            </a:lvl8pPr>
            <a:lvl9pPr marL="4114800" lvl="8" indent="-342900">
              <a:spcBef>
                <a:spcPts val="0"/>
              </a:spcBef>
              <a:spcAft>
                <a:spcPts val="0"/>
              </a:spcAft>
              <a:buSzPts val="1800"/>
              <a:buChar char="■"/>
              <a:defRPr/>
            </a:lvl9pPr>
          </a:lstStyle>
          <a:p>
            <a:endParaRPr/>
          </a:p>
        </p:txBody>
      </p:sp>
      <p:sp>
        <p:nvSpPr>
          <p:cNvPr id="182" name="Google Shape;182;p27"/>
          <p:cNvSpPr>
            <a:spLocks noGrp="1"/>
          </p:cNvSpPr>
          <p:nvPr>
            <p:ph type="pic" idx="13"/>
          </p:nvPr>
        </p:nvSpPr>
        <p:spPr>
          <a:xfrm>
            <a:off x="4695575" y="958163"/>
            <a:ext cx="827700" cy="827700"/>
          </a:xfrm>
          <a:prstGeom prst="ellipse">
            <a:avLst/>
          </a:prstGeom>
          <a:noFill/>
          <a:ln>
            <a:noFill/>
          </a:ln>
        </p:spPr>
      </p:sp>
      <p:sp>
        <p:nvSpPr>
          <p:cNvPr id="183" name="Google Shape;183;p27"/>
          <p:cNvSpPr>
            <a:spLocks noGrp="1"/>
          </p:cNvSpPr>
          <p:nvPr>
            <p:ph type="pic" idx="14"/>
          </p:nvPr>
        </p:nvSpPr>
        <p:spPr>
          <a:xfrm>
            <a:off x="4695575" y="2106025"/>
            <a:ext cx="827700" cy="827700"/>
          </a:xfrm>
          <a:prstGeom prst="ellipse">
            <a:avLst/>
          </a:prstGeom>
          <a:noFill/>
          <a:ln>
            <a:noFill/>
          </a:ln>
        </p:spPr>
      </p:sp>
      <p:sp>
        <p:nvSpPr>
          <p:cNvPr id="184" name="Google Shape;184;p27"/>
          <p:cNvSpPr>
            <a:spLocks noGrp="1"/>
          </p:cNvSpPr>
          <p:nvPr>
            <p:ph type="pic" idx="15"/>
          </p:nvPr>
        </p:nvSpPr>
        <p:spPr>
          <a:xfrm>
            <a:off x="4695575" y="3253888"/>
            <a:ext cx="827700" cy="827700"/>
          </a:xfrm>
          <a:prstGeom prst="ellipse">
            <a:avLst/>
          </a:prstGeom>
          <a:noFill/>
          <a:ln>
            <a:noFill/>
          </a:ln>
        </p:spPr>
      </p:sp>
    </p:spTree>
  </p:cSld>
  <p:clrMapOvr>
    <a:masterClrMapping/>
  </p:clrMapOvr>
  <p:extLst>
    <p:ext uri="{DCECCB84-F9BA-43D5-87BE-67443E8EF086}">
      <p15:sldGuideLst xmlns:p15="http://schemas.microsoft.com/office/powerpoint/2012/main">
        <p15:guide id="1" orient="horz" pos="1125">
          <p15:clr>
            <a:srgbClr val="E46962"/>
          </p15:clr>
        </p15:guide>
        <p15:guide id="2" orient="horz" pos="604">
          <p15:clr>
            <a:srgbClr val="E46962"/>
          </p15:clr>
        </p15:guide>
        <p15:guide id="3" orient="horz" pos="1327">
          <p15:clr>
            <a:srgbClr val="E46962"/>
          </p15:clr>
        </p15:guide>
        <p15:guide id="4" orient="horz" pos="1848">
          <p15:clr>
            <a:srgbClr val="E46962"/>
          </p15:clr>
        </p15:guide>
        <p15:guide id="5" orient="horz" pos="2050">
          <p15:clr>
            <a:srgbClr val="E46962"/>
          </p15:clr>
        </p15:guide>
        <p15:guide id="6" pos="2958">
          <p15:clr>
            <a:srgbClr val="E46962"/>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Custom Layout 2">
  <p:cSld name="CUSTOM_15">
    <p:spTree>
      <p:nvGrpSpPr>
        <p:cNvPr id="1" name="Shape 185"/>
        <p:cNvGrpSpPr/>
        <p:nvPr/>
      </p:nvGrpSpPr>
      <p:grpSpPr>
        <a:xfrm>
          <a:off x="0" y="0"/>
          <a:ext cx="0" cy="0"/>
          <a:chOff x="0" y="0"/>
          <a:chExt cx="0" cy="0"/>
        </a:xfrm>
      </p:grpSpPr>
      <p:sp>
        <p:nvSpPr>
          <p:cNvPr id="186" name="Google Shape;186;p28"/>
          <p:cNvSpPr txBox="1">
            <a:spLocks noGrp="1"/>
          </p:cNvSpPr>
          <p:nvPr>
            <p:ph type="sldNum" idx="12"/>
          </p:nvPr>
        </p:nvSpPr>
        <p:spPr>
          <a:xfrm>
            <a:off x="8765400" y="4891800"/>
            <a:ext cx="378600" cy="251700"/>
          </a:xfrm>
          <a:prstGeom prst="rect">
            <a:avLst/>
          </a:prstGeom>
        </p:spPr>
        <p:txBody>
          <a:bodyPr spcFirstLastPara="1" wrap="square" lIns="0" tIns="0" rIns="0" bIns="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ctr" rtl="0">
              <a:spcBef>
                <a:spcPts val="0"/>
              </a:spcBef>
              <a:spcAft>
                <a:spcPts val="0"/>
              </a:spcAft>
              <a:buNone/>
            </a:pPr>
            <a:fld id="{00000000-1234-1234-1234-123412341234}" type="slidenum">
              <a:rPr lang="en"/>
              <a:t>‹#›</a:t>
            </a:fld>
            <a:endParaRPr/>
          </a:p>
        </p:txBody>
      </p:sp>
      <p:sp>
        <p:nvSpPr>
          <p:cNvPr id="187" name="Google Shape;187;p28"/>
          <p:cNvSpPr/>
          <p:nvPr/>
        </p:nvSpPr>
        <p:spPr>
          <a:xfrm>
            <a:off x="-25" y="0"/>
            <a:ext cx="9144000" cy="690300"/>
          </a:xfrm>
          <a:prstGeom prst="rect">
            <a:avLst/>
          </a:prstGeom>
          <a:solidFill>
            <a:srgbClr val="9FBB99"/>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latin typeface="Lexend"/>
              <a:ea typeface="Lexend"/>
              <a:cs typeface="Lexend"/>
              <a:sym typeface="Lexen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Explore - worksheet activity 1">
  <p:cSld name="CUSTOM_6_1_1_1">
    <p:bg>
      <p:bgPr>
        <a:solidFill>
          <a:srgbClr val="F6F6F6"/>
        </a:solidFill>
        <a:effectLst/>
      </p:bgPr>
    </p:bg>
    <p:spTree>
      <p:nvGrpSpPr>
        <p:cNvPr id="1" name="Shape 188"/>
        <p:cNvGrpSpPr/>
        <p:nvPr/>
      </p:nvGrpSpPr>
      <p:grpSpPr>
        <a:xfrm>
          <a:off x="0" y="0"/>
          <a:ext cx="0" cy="0"/>
          <a:chOff x="0" y="0"/>
          <a:chExt cx="0" cy="0"/>
        </a:xfrm>
      </p:grpSpPr>
      <p:sp>
        <p:nvSpPr>
          <p:cNvPr id="189" name="Google Shape;189;p29"/>
          <p:cNvSpPr/>
          <p:nvPr/>
        </p:nvSpPr>
        <p:spPr>
          <a:xfrm>
            <a:off x="-25" y="0"/>
            <a:ext cx="9144000" cy="690300"/>
          </a:xfrm>
          <a:prstGeom prst="rect">
            <a:avLst/>
          </a:prstGeom>
          <a:solidFill>
            <a:srgbClr val="FDFD75"/>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latin typeface="Lexend"/>
              <a:ea typeface="Lexend"/>
              <a:cs typeface="Lexend"/>
              <a:sym typeface="Lexend"/>
            </a:endParaRPr>
          </a:p>
        </p:txBody>
      </p:sp>
      <p:sp>
        <p:nvSpPr>
          <p:cNvPr id="190" name="Google Shape;190;p29"/>
          <p:cNvSpPr txBox="1">
            <a:spLocks noGrp="1"/>
          </p:cNvSpPr>
          <p:nvPr>
            <p:ph type="title"/>
          </p:nvPr>
        </p:nvSpPr>
        <p:spPr>
          <a:xfrm>
            <a:off x="311700" y="233750"/>
            <a:ext cx="7861500" cy="456600"/>
          </a:xfrm>
          <a:prstGeom prst="rect">
            <a:avLst/>
          </a:prstGeom>
        </p:spPr>
        <p:txBody>
          <a:bodyPr spcFirstLastPara="1" wrap="square" lIns="0" tIns="0" rIns="0" bIns="0"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91" name="Google Shape;191;p29"/>
          <p:cNvSpPr txBox="1">
            <a:spLocks noGrp="1"/>
          </p:cNvSpPr>
          <p:nvPr>
            <p:ph type="sldNum" idx="12"/>
          </p:nvPr>
        </p:nvSpPr>
        <p:spPr>
          <a:xfrm>
            <a:off x="8765400" y="4891800"/>
            <a:ext cx="378600" cy="251700"/>
          </a:xfrm>
          <a:prstGeom prst="rect">
            <a:avLst/>
          </a:prstGeom>
        </p:spPr>
        <p:txBody>
          <a:bodyPr spcFirstLastPara="1" wrap="square" lIns="0" tIns="0" rIns="0" bIns="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extLst>
    <p:ext uri="{DCECCB84-F9BA-43D5-87BE-67443E8EF086}">
      <p15:sldGuideLst xmlns:p15="http://schemas.microsoft.com/office/powerpoint/2012/main">
        <p15:guide id="1" pos="5276">
          <p15:clr>
            <a:srgbClr val="E46962"/>
          </p15:clr>
        </p15:guide>
        <p15:guide id="2" orient="horz" pos="2754">
          <p15:clr>
            <a:srgbClr val="E46962"/>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Reflect - blank">
  <p:cSld name="CUSTOM_13">
    <p:spTree>
      <p:nvGrpSpPr>
        <p:cNvPr id="1" name="Shape 192"/>
        <p:cNvGrpSpPr/>
        <p:nvPr/>
      </p:nvGrpSpPr>
      <p:grpSpPr>
        <a:xfrm>
          <a:off x="0" y="0"/>
          <a:ext cx="0" cy="0"/>
          <a:chOff x="0" y="0"/>
          <a:chExt cx="0" cy="0"/>
        </a:xfrm>
      </p:grpSpPr>
      <p:sp>
        <p:nvSpPr>
          <p:cNvPr id="193" name="Google Shape;193;p30"/>
          <p:cNvSpPr txBox="1">
            <a:spLocks noGrp="1"/>
          </p:cNvSpPr>
          <p:nvPr>
            <p:ph type="sldNum" idx="12"/>
          </p:nvPr>
        </p:nvSpPr>
        <p:spPr>
          <a:xfrm>
            <a:off x="8765400" y="4891800"/>
            <a:ext cx="378600" cy="251700"/>
          </a:xfrm>
          <a:prstGeom prst="rect">
            <a:avLst/>
          </a:prstGeom>
        </p:spPr>
        <p:txBody>
          <a:bodyPr spcFirstLastPara="1" wrap="square" lIns="0" tIns="0" rIns="0" bIns="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ctr" rtl="0">
              <a:spcBef>
                <a:spcPts val="0"/>
              </a:spcBef>
              <a:spcAft>
                <a:spcPts val="0"/>
              </a:spcAft>
              <a:buNone/>
            </a:pPr>
            <a:fld id="{00000000-1234-1234-1234-123412341234}" type="slidenum">
              <a:rPr lang="en"/>
              <a:t>‹#›</a:t>
            </a:fld>
            <a:endParaRPr/>
          </a:p>
        </p:txBody>
      </p:sp>
      <p:sp>
        <p:nvSpPr>
          <p:cNvPr id="194" name="Google Shape;194;p30"/>
          <p:cNvSpPr/>
          <p:nvPr/>
        </p:nvSpPr>
        <p:spPr>
          <a:xfrm>
            <a:off x="-25" y="0"/>
            <a:ext cx="9144000" cy="690300"/>
          </a:xfrm>
          <a:prstGeom prst="rect">
            <a:avLst/>
          </a:prstGeom>
          <a:solidFill>
            <a:srgbClr val="999EBB"/>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latin typeface="Lexend"/>
              <a:ea typeface="Lexend"/>
              <a:cs typeface="Lexend"/>
              <a:sym typeface="Lexend"/>
            </a:endParaRPr>
          </a:p>
        </p:txBody>
      </p:sp>
      <p:sp>
        <p:nvSpPr>
          <p:cNvPr id="195" name="Google Shape;195;p30"/>
          <p:cNvSpPr txBox="1">
            <a:spLocks noGrp="1"/>
          </p:cNvSpPr>
          <p:nvPr>
            <p:ph type="title"/>
          </p:nvPr>
        </p:nvSpPr>
        <p:spPr>
          <a:xfrm>
            <a:off x="311700" y="233750"/>
            <a:ext cx="7861500" cy="456600"/>
          </a:xfrm>
          <a:prstGeom prst="rect">
            <a:avLst/>
          </a:prstGeom>
        </p:spPr>
        <p:txBody>
          <a:bodyPr spcFirstLastPara="1" wrap="square" lIns="0" tIns="0" rIns="0" bIns="0"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pic>
        <p:nvPicPr>
          <p:cNvPr id="196" name="Google Shape;196;p30"/>
          <p:cNvPicPr preferRelativeResize="0"/>
          <p:nvPr/>
        </p:nvPicPr>
        <p:blipFill>
          <a:blip r:embed="rId2">
            <a:alphaModFix/>
          </a:blip>
          <a:stretch>
            <a:fillRect/>
          </a:stretch>
        </p:blipFill>
        <p:spPr>
          <a:xfrm>
            <a:off x="8453700" y="232800"/>
            <a:ext cx="378600" cy="378600"/>
          </a:xfrm>
          <a:prstGeom prst="rect">
            <a:avLst/>
          </a:prstGeom>
          <a:noFill/>
          <a:ln>
            <a:noFill/>
          </a:ln>
        </p:spPr>
      </p:pic>
    </p:spTree>
  </p:cSld>
  <p:clrMapOvr>
    <a:masterClrMapping/>
  </p:clrMapOvr>
  <p:extLst>
    <p:ext uri="{DCECCB84-F9BA-43D5-87BE-67443E8EF086}">
      <p15:sldGuideLst xmlns:p15="http://schemas.microsoft.com/office/powerpoint/2012/main">
        <p15:guide id="1" pos="5276">
          <p15:clr>
            <a:srgbClr val="E46962"/>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Explore map section divide">
  <p:cSld name="CUSTOM_14">
    <p:bg>
      <p:bgPr>
        <a:solidFill>
          <a:srgbClr val="FDFEA4"/>
        </a:solidFill>
        <a:effectLst/>
      </p:bgPr>
    </p:bg>
    <p:spTree>
      <p:nvGrpSpPr>
        <p:cNvPr id="1" name="Shape 26"/>
        <p:cNvGrpSpPr/>
        <p:nvPr/>
      </p:nvGrpSpPr>
      <p:grpSpPr>
        <a:xfrm>
          <a:off x="0" y="0"/>
          <a:ext cx="0" cy="0"/>
          <a:chOff x="0" y="0"/>
          <a:chExt cx="0" cy="0"/>
        </a:xfrm>
      </p:grpSpPr>
      <p:pic>
        <p:nvPicPr>
          <p:cNvPr id="27" name="Google Shape;27;p4" title="maps.png"/>
          <p:cNvPicPr preferRelativeResize="0"/>
          <p:nvPr/>
        </p:nvPicPr>
        <p:blipFill>
          <a:blip r:embed="rId2">
            <a:alphaModFix/>
          </a:blip>
          <a:stretch>
            <a:fillRect/>
          </a:stretch>
        </p:blipFill>
        <p:spPr>
          <a:xfrm>
            <a:off x="676549" y="346627"/>
            <a:ext cx="1374550" cy="1374550"/>
          </a:xfrm>
          <a:prstGeom prst="rect">
            <a:avLst/>
          </a:prstGeom>
          <a:noFill/>
          <a:ln>
            <a:noFill/>
          </a:ln>
        </p:spPr>
      </p:pic>
      <p:pic>
        <p:nvPicPr>
          <p:cNvPr id="28" name="Google Shape;28;p4"/>
          <p:cNvPicPr preferRelativeResize="0"/>
          <p:nvPr/>
        </p:nvPicPr>
        <p:blipFill>
          <a:blip r:embed="rId3">
            <a:alphaModFix/>
          </a:blip>
          <a:stretch>
            <a:fillRect/>
          </a:stretch>
        </p:blipFill>
        <p:spPr>
          <a:xfrm>
            <a:off x="311696" y="4454096"/>
            <a:ext cx="1316800" cy="465250"/>
          </a:xfrm>
          <a:prstGeom prst="rect">
            <a:avLst/>
          </a:prstGeom>
          <a:noFill/>
          <a:ln>
            <a:noFill/>
          </a:ln>
        </p:spPr>
      </p:pic>
      <p:sp>
        <p:nvSpPr>
          <p:cNvPr id="29" name="Google Shape;29;p4"/>
          <p:cNvSpPr txBox="1"/>
          <p:nvPr/>
        </p:nvSpPr>
        <p:spPr>
          <a:xfrm>
            <a:off x="311700" y="1913675"/>
            <a:ext cx="8520600" cy="12477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0000">
                <a:solidFill>
                  <a:srgbClr val="010D56"/>
                </a:solidFill>
                <a:latin typeface="Lexend Black"/>
                <a:ea typeface="Lexend Black"/>
                <a:cs typeface="Lexend Black"/>
                <a:sym typeface="Lexend Black"/>
              </a:rPr>
              <a:t>Explore</a:t>
            </a:r>
            <a:endParaRPr sz="10000">
              <a:solidFill>
                <a:srgbClr val="010D56"/>
              </a:solidFill>
              <a:latin typeface="Lexend Black"/>
              <a:ea typeface="Lexend Black"/>
              <a:cs typeface="Lexend Black"/>
              <a:sym typeface="Lexend Black"/>
            </a:endParaRPr>
          </a:p>
        </p:txBody>
      </p:sp>
    </p:spTree>
  </p:cSld>
  <p:clrMapOvr>
    <a:masterClrMapping/>
  </p:clrMapOvr>
  <p:extLst>
    <p:ext uri="{DCECCB84-F9BA-43D5-87BE-67443E8EF086}">
      <p15:sldGuideLst xmlns:p15="http://schemas.microsoft.com/office/powerpoint/2012/main">
        <p15:guide id="1" orient="horz" pos="2426">
          <p15:clr>
            <a:srgbClr val="E46962"/>
          </p15:clr>
        </p15:guide>
        <p15:guide id="2" orient="horz" pos="2171">
          <p15:clr>
            <a:srgbClr val="E46962"/>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Reflect - Activity">
  <p:cSld name="CUSTOM_13_1">
    <p:spTree>
      <p:nvGrpSpPr>
        <p:cNvPr id="1" name="Shape 197"/>
        <p:cNvGrpSpPr/>
        <p:nvPr/>
      </p:nvGrpSpPr>
      <p:grpSpPr>
        <a:xfrm>
          <a:off x="0" y="0"/>
          <a:ext cx="0" cy="0"/>
          <a:chOff x="0" y="0"/>
          <a:chExt cx="0" cy="0"/>
        </a:xfrm>
      </p:grpSpPr>
      <p:sp>
        <p:nvSpPr>
          <p:cNvPr id="198" name="Google Shape;198;p31"/>
          <p:cNvSpPr txBox="1">
            <a:spLocks noGrp="1"/>
          </p:cNvSpPr>
          <p:nvPr>
            <p:ph type="sldNum" idx="12"/>
          </p:nvPr>
        </p:nvSpPr>
        <p:spPr>
          <a:xfrm>
            <a:off x="8765400" y="4891800"/>
            <a:ext cx="378600" cy="251700"/>
          </a:xfrm>
          <a:prstGeom prst="rect">
            <a:avLst/>
          </a:prstGeom>
        </p:spPr>
        <p:txBody>
          <a:bodyPr spcFirstLastPara="1" wrap="square" lIns="0" tIns="0" rIns="0" bIns="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ctr" rtl="0">
              <a:spcBef>
                <a:spcPts val="0"/>
              </a:spcBef>
              <a:spcAft>
                <a:spcPts val="0"/>
              </a:spcAft>
              <a:buNone/>
            </a:pPr>
            <a:fld id="{00000000-1234-1234-1234-123412341234}" type="slidenum">
              <a:rPr lang="en"/>
              <a:t>‹#›</a:t>
            </a:fld>
            <a:endParaRPr/>
          </a:p>
        </p:txBody>
      </p:sp>
      <p:sp>
        <p:nvSpPr>
          <p:cNvPr id="199" name="Google Shape;199;p31"/>
          <p:cNvSpPr/>
          <p:nvPr/>
        </p:nvSpPr>
        <p:spPr>
          <a:xfrm>
            <a:off x="-25" y="0"/>
            <a:ext cx="9144000" cy="690300"/>
          </a:xfrm>
          <a:prstGeom prst="rect">
            <a:avLst/>
          </a:prstGeom>
          <a:solidFill>
            <a:srgbClr val="999EBB"/>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latin typeface="Lexend"/>
              <a:ea typeface="Lexend"/>
              <a:cs typeface="Lexend"/>
              <a:sym typeface="Lexend"/>
            </a:endParaRPr>
          </a:p>
        </p:txBody>
      </p:sp>
      <p:sp>
        <p:nvSpPr>
          <p:cNvPr id="200" name="Google Shape;200;p31"/>
          <p:cNvSpPr txBox="1">
            <a:spLocks noGrp="1"/>
          </p:cNvSpPr>
          <p:nvPr>
            <p:ph type="title"/>
          </p:nvPr>
        </p:nvSpPr>
        <p:spPr>
          <a:xfrm>
            <a:off x="311700" y="233750"/>
            <a:ext cx="7861500" cy="456600"/>
          </a:xfrm>
          <a:prstGeom prst="rect">
            <a:avLst/>
          </a:prstGeom>
        </p:spPr>
        <p:txBody>
          <a:bodyPr spcFirstLastPara="1" wrap="square" lIns="0" tIns="0" rIns="0" bIns="0"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Tree>
  </p:cSld>
  <p:clrMapOvr>
    <a:masterClrMapping/>
  </p:clrMapOvr>
  <p:extLst>
    <p:ext uri="{DCECCB84-F9BA-43D5-87BE-67443E8EF086}">
      <p15:sldGuideLst xmlns:p15="http://schemas.microsoft.com/office/powerpoint/2012/main">
        <p15:guide id="1" pos="5276">
          <p15:clr>
            <a:srgbClr val="E46962"/>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Keywords with pictures">
  <p:cSld name="CUSTOM_1_1_1">
    <p:bg>
      <p:bgPr>
        <a:solidFill>
          <a:srgbClr val="DACCFD"/>
        </a:solidFill>
        <a:effectLst/>
      </p:bgPr>
    </p:bg>
    <p:spTree>
      <p:nvGrpSpPr>
        <p:cNvPr id="1" name="Shape 201"/>
        <p:cNvGrpSpPr/>
        <p:nvPr/>
      </p:nvGrpSpPr>
      <p:grpSpPr>
        <a:xfrm>
          <a:off x="0" y="0"/>
          <a:ext cx="0" cy="0"/>
          <a:chOff x="0" y="0"/>
          <a:chExt cx="0" cy="0"/>
        </a:xfrm>
      </p:grpSpPr>
      <p:sp>
        <p:nvSpPr>
          <p:cNvPr id="202" name="Google Shape;202;p32"/>
          <p:cNvSpPr/>
          <p:nvPr/>
        </p:nvSpPr>
        <p:spPr>
          <a:xfrm>
            <a:off x="-25" y="0"/>
            <a:ext cx="9144000" cy="690300"/>
          </a:xfrm>
          <a:prstGeom prst="rect">
            <a:avLst/>
          </a:prstGeom>
          <a:solidFill>
            <a:srgbClr val="010D5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latin typeface="Lexend"/>
              <a:ea typeface="Lexend"/>
              <a:cs typeface="Lexend"/>
              <a:sym typeface="Lexend"/>
            </a:endParaRPr>
          </a:p>
        </p:txBody>
      </p:sp>
      <p:sp>
        <p:nvSpPr>
          <p:cNvPr id="203" name="Google Shape;203;p32"/>
          <p:cNvSpPr txBox="1">
            <a:spLocks noGrp="1"/>
          </p:cNvSpPr>
          <p:nvPr>
            <p:ph type="sldNum" idx="12"/>
          </p:nvPr>
        </p:nvSpPr>
        <p:spPr>
          <a:xfrm>
            <a:off x="8765400" y="4891800"/>
            <a:ext cx="378600" cy="251700"/>
          </a:xfrm>
          <a:prstGeom prst="rect">
            <a:avLst/>
          </a:prstGeom>
        </p:spPr>
        <p:txBody>
          <a:bodyPr spcFirstLastPara="1" wrap="square" lIns="0" tIns="0" rIns="0" bIns="0" anchor="ctr" anchorCtr="0">
            <a:noAutofit/>
          </a:bodyPr>
          <a:lstStyle>
            <a:lvl1pPr lvl="0" algn="ctr">
              <a:buNone/>
              <a:defRPr sz="1000">
                <a:solidFill>
                  <a:srgbClr val="010D56"/>
                </a:solidFill>
                <a:latin typeface="Lexend Medium"/>
                <a:ea typeface="Lexend Medium"/>
                <a:cs typeface="Lexend Medium"/>
                <a:sym typeface="Lexend Medium"/>
              </a:defRPr>
            </a:lvl1pPr>
            <a:lvl2pPr lvl="1" algn="ctr">
              <a:buNone/>
              <a:defRPr sz="1000">
                <a:solidFill>
                  <a:srgbClr val="010D56"/>
                </a:solidFill>
                <a:latin typeface="Lexend Medium"/>
                <a:ea typeface="Lexend Medium"/>
                <a:cs typeface="Lexend Medium"/>
                <a:sym typeface="Lexend Medium"/>
              </a:defRPr>
            </a:lvl2pPr>
            <a:lvl3pPr lvl="2" algn="ctr">
              <a:buNone/>
              <a:defRPr sz="1000">
                <a:solidFill>
                  <a:srgbClr val="010D56"/>
                </a:solidFill>
                <a:latin typeface="Lexend Medium"/>
                <a:ea typeface="Lexend Medium"/>
                <a:cs typeface="Lexend Medium"/>
                <a:sym typeface="Lexend Medium"/>
              </a:defRPr>
            </a:lvl3pPr>
            <a:lvl4pPr lvl="3" algn="ctr">
              <a:buNone/>
              <a:defRPr sz="1000">
                <a:solidFill>
                  <a:srgbClr val="010D56"/>
                </a:solidFill>
                <a:latin typeface="Lexend Medium"/>
                <a:ea typeface="Lexend Medium"/>
                <a:cs typeface="Lexend Medium"/>
                <a:sym typeface="Lexend Medium"/>
              </a:defRPr>
            </a:lvl4pPr>
            <a:lvl5pPr lvl="4" algn="ctr">
              <a:buNone/>
              <a:defRPr sz="1000">
                <a:solidFill>
                  <a:srgbClr val="010D56"/>
                </a:solidFill>
                <a:latin typeface="Lexend Medium"/>
                <a:ea typeface="Lexend Medium"/>
                <a:cs typeface="Lexend Medium"/>
                <a:sym typeface="Lexend Medium"/>
              </a:defRPr>
            </a:lvl5pPr>
            <a:lvl6pPr lvl="5" algn="ctr">
              <a:buNone/>
              <a:defRPr sz="1000">
                <a:solidFill>
                  <a:srgbClr val="010D56"/>
                </a:solidFill>
                <a:latin typeface="Lexend Medium"/>
                <a:ea typeface="Lexend Medium"/>
                <a:cs typeface="Lexend Medium"/>
                <a:sym typeface="Lexend Medium"/>
              </a:defRPr>
            </a:lvl6pPr>
            <a:lvl7pPr lvl="6" algn="ctr">
              <a:buNone/>
              <a:defRPr sz="1000">
                <a:solidFill>
                  <a:srgbClr val="010D56"/>
                </a:solidFill>
                <a:latin typeface="Lexend Medium"/>
                <a:ea typeface="Lexend Medium"/>
                <a:cs typeface="Lexend Medium"/>
                <a:sym typeface="Lexend Medium"/>
              </a:defRPr>
            </a:lvl7pPr>
            <a:lvl8pPr lvl="7" algn="ctr">
              <a:buNone/>
              <a:defRPr sz="1000">
                <a:solidFill>
                  <a:srgbClr val="010D56"/>
                </a:solidFill>
                <a:latin typeface="Lexend Medium"/>
                <a:ea typeface="Lexend Medium"/>
                <a:cs typeface="Lexend Medium"/>
                <a:sym typeface="Lexend Medium"/>
              </a:defRPr>
            </a:lvl8pPr>
            <a:lvl9pPr lvl="8" algn="ctr">
              <a:buNone/>
              <a:defRPr sz="1000">
                <a:solidFill>
                  <a:srgbClr val="010D56"/>
                </a:solidFill>
                <a:latin typeface="Lexend Medium"/>
                <a:ea typeface="Lexend Medium"/>
                <a:cs typeface="Lexend Medium"/>
                <a:sym typeface="Lexend Medium"/>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Keywords 1">
  <p:cSld name="CUSTOM_1_1_1_1">
    <p:bg>
      <p:bgPr>
        <a:solidFill>
          <a:srgbClr val="DACCFD"/>
        </a:solidFill>
        <a:effectLst/>
      </p:bgPr>
    </p:bg>
    <p:spTree>
      <p:nvGrpSpPr>
        <p:cNvPr id="1" name="Shape 204"/>
        <p:cNvGrpSpPr/>
        <p:nvPr/>
      </p:nvGrpSpPr>
      <p:grpSpPr>
        <a:xfrm>
          <a:off x="0" y="0"/>
          <a:ext cx="0" cy="0"/>
          <a:chOff x="0" y="0"/>
          <a:chExt cx="0" cy="0"/>
        </a:xfrm>
      </p:grpSpPr>
      <p:sp>
        <p:nvSpPr>
          <p:cNvPr id="205" name="Google Shape;205;p33"/>
          <p:cNvSpPr/>
          <p:nvPr/>
        </p:nvSpPr>
        <p:spPr>
          <a:xfrm>
            <a:off x="-25" y="0"/>
            <a:ext cx="9144000" cy="690300"/>
          </a:xfrm>
          <a:prstGeom prst="rect">
            <a:avLst/>
          </a:prstGeom>
          <a:solidFill>
            <a:srgbClr val="010D5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latin typeface="Lexend"/>
              <a:ea typeface="Lexend"/>
              <a:cs typeface="Lexend"/>
              <a:sym typeface="Lexend"/>
            </a:endParaRPr>
          </a:p>
        </p:txBody>
      </p:sp>
      <p:sp>
        <p:nvSpPr>
          <p:cNvPr id="206" name="Google Shape;206;p33"/>
          <p:cNvSpPr txBox="1">
            <a:spLocks noGrp="1"/>
          </p:cNvSpPr>
          <p:nvPr>
            <p:ph type="sldNum" idx="12"/>
          </p:nvPr>
        </p:nvSpPr>
        <p:spPr>
          <a:xfrm>
            <a:off x="8765400" y="4891800"/>
            <a:ext cx="378600" cy="251700"/>
          </a:xfrm>
          <a:prstGeom prst="rect">
            <a:avLst/>
          </a:prstGeom>
        </p:spPr>
        <p:txBody>
          <a:bodyPr spcFirstLastPara="1" wrap="square" lIns="0" tIns="0" rIns="0" bIns="0" anchor="ctr" anchorCtr="0">
            <a:noAutofit/>
          </a:bodyPr>
          <a:lstStyle>
            <a:lvl1pPr lvl="0" algn="ctr">
              <a:buNone/>
              <a:defRPr sz="1000">
                <a:solidFill>
                  <a:srgbClr val="010D56"/>
                </a:solidFill>
                <a:latin typeface="Lexend Medium"/>
                <a:ea typeface="Lexend Medium"/>
                <a:cs typeface="Lexend Medium"/>
                <a:sym typeface="Lexend Medium"/>
              </a:defRPr>
            </a:lvl1pPr>
            <a:lvl2pPr lvl="1" algn="ctr">
              <a:buNone/>
              <a:defRPr sz="1000">
                <a:solidFill>
                  <a:srgbClr val="010D56"/>
                </a:solidFill>
                <a:latin typeface="Lexend Medium"/>
                <a:ea typeface="Lexend Medium"/>
                <a:cs typeface="Lexend Medium"/>
                <a:sym typeface="Lexend Medium"/>
              </a:defRPr>
            </a:lvl2pPr>
            <a:lvl3pPr lvl="2" algn="ctr">
              <a:buNone/>
              <a:defRPr sz="1000">
                <a:solidFill>
                  <a:srgbClr val="010D56"/>
                </a:solidFill>
                <a:latin typeface="Lexend Medium"/>
                <a:ea typeface="Lexend Medium"/>
                <a:cs typeface="Lexend Medium"/>
                <a:sym typeface="Lexend Medium"/>
              </a:defRPr>
            </a:lvl3pPr>
            <a:lvl4pPr lvl="3" algn="ctr">
              <a:buNone/>
              <a:defRPr sz="1000">
                <a:solidFill>
                  <a:srgbClr val="010D56"/>
                </a:solidFill>
                <a:latin typeface="Lexend Medium"/>
                <a:ea typeface="Lexend Medium"/>
                <a:cs typeface="Lexend Medium"/>
                <a:sym typeface="Lexend Medium"/>
              </a:defRPr>
            </a:lvl4pPr>
            <a:lvl5pPr lvl="4" algn="ctr">
              <a:buNone/>
              <a:defRPr sz="1000">
                <a:solidFill>
                  <a:srgbClr val="010D56"/>
                </a:solidFill>
                <a:latin typeface="Lexend Medium"/>
                <a:ea typeface="Lexend Medium"/>
                <a:cs typeface="Lexend Medium"/>
                <a:sym typeface="Lexend Medium"/>
              </a:defRPr>
            </a:lvl5pPr>
            <a:lvl6pPr lvl="5" algn="ctr">
              <a:buNone/>
              <a:defRPr sz="1000">
                <a:solidFill>
                  <a:srgbClr val="010D56"/>
                </a:solidFill>
                <a:latin typeface="Lexend Medium"/>
                <a:ea typeface="Lexend Medium"/>
                <a:cs typeface="Lexend Medium"/>
                <a:sym typeface="Lexend Medium"/>
              </a:defRPr>
            </a:lvl6pPr>
            <a:lvl7pPr lvl="6" algn="ctr">
              <a:buNone/>
              <a:defRPr sz="1000">
                <a:solidFill>
                  <a:srgbClr val="010D56"/>
                </a:solidFill>
                <a:latin typeface="Lexend Medium"/>
                <a:ea typeface="Lexend Medium"/>
                <a:cs typeface="Lexend Medium"/>
                <a:sym typeface="Lexend Medium"/>
              </a:defRPr>
            </a:lvl7pPr>
            <a:lvl8pPr lvl="7" algn="ctr">
              <a:buNone/>
              <a:defRPr sz="1000">
                <a:solidFill>
                  <a:srgbClr val="010D56"/>
                </a:solidFill>
                <a:latin typeface="Lexend Medium"/>
                <a:ea typeface="Lexend Medium"/>
                <a:cs typeface="Lexend Medium"/>
                <a:sym typeface="Lexend Medium"/>
              </a:defRPr>
            </a:lvl8pPr>
            <a:lvl9pPr lvl="8" algn="ctr">
              <a:buNone/>
              <a:defRPr sz="1000">
                <a:solidFill>
                  <a:srgbClr val="010D56"/>
                </a:solidFill>
                <a:latin typeface="Lexend Medium"/>
                <a:ea typeface="Lexend Medium"/>
                <a:cs typeface="Lexend Medium"/>
                <a:sym typeface="Lexend Medium"/>
              </a:defRPr>
            </a:lvl9pPr>
          </a:lstStyle>
          <a:p>
            <a:pPr marL="0" lvl="0" indent="0" algn="ctr" rtl="0">
              <a:spcBef>
                <a:spcPts val="0"/>
              </a:spcBef>
              <a:spcAft>
                <a:spcPts val="0"/>
              </a:spcAft>
              <a:buNone/>
            </a:pPr>
            <a:fld id="{00000000-1234-1234-1234-123412341234}" type="slidenum">
              <a:rPr lang="en"/>
              <a:t>‹#›</a:t>
            </a:fld>
            <a:endParaRPr/>
          </a:p>
        </p:txBody>
      </p:sp>
      <p:sp>
        <p:nvSpPr>
          <p:cNvPr id="207" name="Google Shape;207;p33"/>
          <p:cNvSpPr txBox="1">
            <a:spLocks noGrp="1"/>
          </p:cNvSpPr>
          <p:nvPr>
            <p:ph type="sldNum" idx="2"/>
          </p:nvPr>
        </p:nvSpPr>
        <p:spPr>
          <a:xfrm>
            <a:off x="8917800" y="5044200"/>
            <a:ext cx="378600" cy="251700"/>
          </a:xfrm>
          <a:prstGeom prst="rect">
            <a:avLst/>
          </a:prstGeom>
        </p:spPr>
        <p:txBody>
          <a:bodyPr spcFirstLastPara="1" wrap="square" lIns="0" tIns="0" rIns="0" bIns="0" anchor="ctr" anchorCtr="0">
            <a:noAutofit/>
          </a:bodyPr>
          <a:lstStyle>
            <a:lvl1pPr lvl="0" algn="ctr">
              <a:buNone/>
              <a:defRPr sz="1000">
                <a:solidFill>
                  <a:srgbClr val="010D56"/>
                </a:solidFill>
                <a:latin typeface="Lexend Medium"/>
                <a:ea typeface="Lexend Medium"/>
                <a:cs typeface="Lexend Medium"/>
                <a:sym typeface="Lexend Medium"/>
              </a:defRPr>
            </a:lvl1pPr>
            <a:lvl2pPr lvl="1" algn="ctr">
              <a:buNone/>
              <a:defRPr sz="1000">
                <a:solidFill>
                  <a:srgbClr val="010D56"/>
                </a:solidFill>
                <a:latin typeface="Lexend Medium"/>
                <a:ea typeface="Lexend Medium"/>
                <a:cs typeface="Lexend Medium"/>
                <a:sym typeface="Lexend Medium"/>
              </a:defRPr>
            </a:lvl2pPr>
            <a:lvl3pPr lvl="2" algn="ctr">
              <a:buNone/>
              <a:defRPr sz="1000">
                <a:solidFill>
                  <a:srgbClr val="010D56"/>
                </a:solidFill>
                <a:latin typeface="Lexend Medium"/>
                <a:ea typeface="Lexend Medium"/>
                <a:cs typeface="Lexend Medium"/>
                <a:sym typeface="Lexend Medium"/>
              </a:defRPr>
            </a:lvl3pPr>
            <a:lvl4pPr lvl="3" algn="ctr">
              <a:buNone/>
              <a:defRPr sz="1000">
                <a:solidFill>
                  <a:srgbClr val="010D56"/>
                </a:solidFill>
                <a:latin typeface="Lexend Medium"/>
                <a:ea typeface="Lexend Medium"/>
                <a:cs typeface="Lexend Medium"/>
                <a:sym typeface="Lexend Medium"/>
              </a:defRPr>
            </a:lvl4pPr>
            <a:lvl5pPr lvl="4" algn="ctr">
              <a:buNone/>
              <a:defRPr sz="1000">
                <a:solidFill>
                  <a:srgbClr val="010D56"/>
                </a:solidFill>
                <a:latin typeface="Lexend Medium"/>
                <a:ea typeface="Lexend Medium"/>
                <a:cs typeface="Lexend Medium"/>
                <a:sym typeface="Lexend Medium"/>
              </a:defRPr>
            </a:lvl5pPr>
            <a:lvl6pPr lvl="5" algn="ctr">
              <a:buNone/>
              <a:defRPr sz="1000">
                <a:solidFill>
                  <a:srgbClr val="010D56"/>
                </a:solidFill>
                <a:latin typeface="Lexend Medium"/>
                <a:ea typeface="Lexend Medium"/>
                <a:cs typeface="Lexend Medium"/>
                <a:sym typeface="Lexend Medium"/>
              </a:defRPr>
            </a:lvl6pPr>
            <a:lvl7pPr lvl="6" algn="ctr">
              <a:buNone/>
              <a:defRPr sz="1000">
                <a:solidFill>
                  <a:srgbClr val="010D56"/>
                </a:solidFill>
                <a:latin typeface="Lexend Medium"/>
                <a:ea typeface="Lexend Medium"/>
                <a:cs typeface="Lexend Medium"/>
                <a:sym typeface="Lexend Medium"/>
              </a:defRPr>
            </a:lvl7pPr>
            <a:lvl8pPr lvl="7" algn="ctr">
              <a:buNone/>
              <a:defRPr sz="1000">
                <a:solidFill>
                  <a:srgbClr val="010D56"/>
                </a:solidFill>
                <a:latin typeface="Lexend Medium"/>
                <a:ea typeface="Lexend Medium"/>
                <a:cs typeface="Lexend Medium"/>
                <a:sym typeface="Lexend Medium"/>
              </a:defRPr>
            </a:lvl8pPr>
            <a:lvl9pPr lvl="8" algn="ctr">
              <a:buNone/>
              <a:defRPr sz="1000">
                <a:solidFill>
                  <a:srgbClr val="010D56"/>
                </a:solidFill>
                <a:latin typeface="Lexend Medium"/>
                <a:ea typeface="Lexend Medium"/>
                <a:cs typeface="Lexend Medium"/>
                <a:sym typeface="Lexend Medium"/>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Keywords - 5 words">
  <p:cSld name="CUSTOM_1_1_1_1_1">
    <p:bg>
      <p:bgPr>
        <a:solidFill>
          <a:srgbClr val="DACCFD"/>
        </a:solidFill>
        <a:effectLst/>
      </p:bgPr>
    </p:bg>
    <p:spTree>
      <p:nvGrpSpPr>
        <p:cNvPr id="1" name="Shape 208"/>
        <p:cNvGrpSpPr/>
        <p:nvPr/>
      </p:nvGrpSpPr>
      <p:grpSpPr>
        <a:xfrm>
          <a:off x="0" y="0"/>
          <a:ext cx="0" cy="0"/>
          <a:chOff x="0" y="0"/>
          <a:chExt cx="0" cy="0"/>
        </a:xfrm>
      </p:grpSpPr>
      <p:sp>
        <p:nvSpPr>
          <p:cNvPr id="209" name="Google Shape;209;p34"/>
          <p:cNvSpPr txBox="1"/>
          <p:nvPr/>
        </p:nvSpPr>
        <p:spPr>
          <a:xfrm>
            <a:off x="311700" y="233750"/>
            <a:ext cx="8520600" cy="456600"/>
          </a:xfrm>
          <a:prstGeom prst="rect">
            <a:avLst/>
          </a:prstGeom>
          <a:noFill/>
          <a:ln>
            <a:noFill/>
          </a:ln>
        </p:spPr>
        <p:txBody>
          <a:bodyPr spcFirstLastPara="1" wrap="square" lIns="0" tIns="0" rIns="0" bIns="0" anchor="t" anchorCtr="0">
            <a:noAutofit/>
          </a:bodyPr>
          <a:lstStyle/>
          <a:p>
            <a:pPr marL="0" lvl="0" indent="0" algn="l" rtl="0">
              <a:lnSpc>
                <a:spcPct val="120000"/>
              </a:lnSpc>
              <a:spcBef>
                <a:spcPts val="0"/>
              </a:spcBef>
              <a:spcAft>
                <a:spcPts val="0"/>
              </a:spcAft>
              <a:buNone/>
            </a:pPr>
            <a:r>
              <a:rPr lang="en" sz="2800">
                <a:solidFill>
                  <a:srgbClr val="FFFFFF"/>
                </a:solidFill>
                <a:latin typeface="Lexend Black"/>
                <a:ea typeface="Lexend Black"/>
                <a:cs typeface="Lexend Black"/>
                <a:sym typeface="Lexend Black"/>
              </a:rPr>
              <a:t>Keywords</a:t>
            </a:r>
            <a:endParaRPr sz="2800">
              <a:solidFill>
                <a:srgbClr val="FFFFFF"/>
              </a:solidFill>
              <a:latin typeface="Lexend Black"/>
              <a:ea typeface="Lexend Black"/>
              <a:cs typeface="Lexend Black"/>
              <a:sym typeface="Lexend Black"/>
            </a:endParaRPr>
          </a:p>
        </p:txBody>
      </p:sp>
      <p:sp>
        <p:nvSpPr>
          <p:cNvPr id="210" name="Google Shape;210;p34"/>
          <p:cNvSpPr txBox="1">
            <a:spLocks noGrp="1"/>
          </p:cNvSpPr>
          <p:nvPr>
            <p:ph type="sldNum" idx="12"/>
          </p:nvPr>
        </p:nvSpPr>
        <p:spPr>
          <a:xfrm>
            <a:off x="8765400" y="4891800"/>
            <a:ext cx="378600" cy="251700"/>
          </a:xfrm>
          <a:prstGeom prst="rect">
            <a:avLst/>
          </a:prstGeom>
        </p:spPr>
        <p:txBody>
          <a:bodyPr spcFirstLastPara="1" wrap="square" lIns="0" tIns="0" rIns="0" bIns="0" anchor="ctr" anchorCtr="0">
            <a:noAutofit/>
          </a:bodyPr>
          <a:lstStyle>
            <a:lvl1pPr lvl="0" algn="ctr">
              <a:buNone/>
              <a:defRPr sz="1000">
                <a:solidFill>
                  <a:srgbClr val="010D56"/>
                </a:solidFill>
                <a:latin typeface="Lexend Medium"/>
                <a:ea typeface="Lexend Medium"/>
                <a:cs typeface="Lexend Medium"/>
                <a:sym typeface="Lexend Medium"/>
              </a:defRPr>
            </a:lvl1pPr>
            <a:lvl2pPr lvl="1" algn="ctr">
              <a:buNone/>
              <a:defRPr sz="1000">
                <a:solidFill>
                  <a:srgbClr val="010D56"/>
                </a:solidFill>
                <a:latin typeface="Lexend Medium"/>
                <a:ea typeface="Lexend Medium"/>
                <a:cs typeface="Lexend Medium"/>
                <a:sym typeface="Lexend Medium"/>
              </a:defRPr>
            </a:lvl2pPr>
            <a:lvl3pPr lvl="2" algn="ctr">
              <a:buNone/>
              <a:defRPr sz="1000">
                <a:solidFill>
                  <a:srgbClr val="010D56"/>
                </a:solidFill>
                <a:latin typeface="Lexend Medium"/>
                <a:ea typeface="Lexend Medium"/>
                <a:cs typeface="Lexend Medium"/>
                <a:sym typeface="Lexend Medium"/>
              </a:defRPr>
            </a:lvl3pPr>
            <a:lvl4pPr lvl="3" algn="ctr">
              <a:buNone/>
              <a:defRPr sz="1000">
                <a:solidFill>
                  <a:srgbClr val="010D56"/>
                </a:solidFill>
                <a:latin typeface="Lexend Medium"/>
                <a:ea typeface="Lexend Medium"/>
                <a:cs typeface="Lexend Medium"/>
                <a:sym typeface="Lexend Medium"/>
              </a:defRPr>
            </a:lvl4pPr>
            <a:lvl5pPr lvl="4" algn="ctr">
              <a:buNone/>
              <a:defRPr sz="1000">
                <a:solidFill>
                  <a:srgbClr val="010D56"/>
                </a:solidFill>
                <a:latin typeface="Lexend Medium"/>
                <a:ea typeface="Lexend Medium"/>
                <a:cs typeface="Lexend Medium"/>
                <a:sym typeface="Lexend Medium"/>
              </a:defRPr>
            </a:lvl5pPr>
            <a:lvl6pPr lvl="5" algn="ctr">
              <a:buNone/>
              <a:defRPr sz="1000">
                <a:solidFill>
                  <a:srgbClr val="010D56"/>
                </a:solidFill>
                <a:latin typeface="Lexend Medium"/>
                <a:ea typeface="Lexend Medium"/>
                <a:cs typeface="Lexend Medium"/>
                <a:sym typeface="Lexend Medium"/>
              </a:defRPr>
            </a:lvl6pPr>
            <a:lvl7pPr lvl="6" algn="ctr">
              <a:buNone/>
              <a:defRPr sz="1000">
                <a:solidFill>
                  <a:srgbClr val="010D56"/>
                </a:solidFill>
                <a:latin typeface="Lexend Medium"/>
                <a:ea typeface="Lexend Medium"/>
                <a:cs typeface="Lexend Medium"/>
                <a:sym typeface="Lexend Medium"/>
              </a:defRPr>
            </a:lvl7pPr>
            <a:lvl8pPr lvl="7" algn="ctr">
              <a:buNone/>
              <a:defRPr sz="1000">
                <a:solidFill>
                  <a:srgbClr val="010D56"/>
                </a:solidFill>
                <a:latin typeface="Lexend Medium"/>
                <a:ea typeface="Lexend Medium"/>
                <a:cs typeface="Lexend Medium"/>
                <a:sym typeface="Lexend Medium"/>
              </a:defRPr>
            </a:lvl8pPr>
            <a:lvl9pPr lvl="8" algn="ctr">
              <a:buNone/>
              <a:defRPr sz="1000">
                <a:solidFill>
                  <a:srgbClr val="010D56"/>
                </a:solidFill>
                <a:latin typeface="Lexend Medium"/>
                <a:ea typeface="Lexend Medium"/>
                <a:cs typeface="Lexend Medium"/>
                <a:sym typeface="Lexend Medium"/>
              </a:defRPr>
            </a:lvl9pPr>
          </a:lstStyle>
          <a:p>
            <a:pPr marL="0" lvl="0" indent="0" algn="ctr" rtl="0">
              <a:spcBef>
                <a:spcPts val="0"/>
              </a:spcBef>
              <a:spcAft>
                <a:spcPts val="0"/>
              </a:spcAft>
              <a:buNone/>
            </a:pPr>
            <a:fld id="{00000000-1234-1234-1234-123412341234}" type="slidenum">
              <a:rPr lang="en"/>
              <a:t>‹#›</a:t>
            </a:fld>
            <a:endParaRPr/>
          </a:p>
        </p:txBody>
      </p:sp>
      <p:sp>
        <p:nvSpPr>
          <p:cNvPr id="211" name="Google Shape;211;p34"/>
          <p:cNvSpPr/>
          <p:nvPr/>
        </p:nvSpPr>
        <p:spPr>
          <a:xfrm>
            <a:off x="-25" y="0"/>
            <a:ext cx="9144000" cy="690300"/>
          </a:xfrm>
          <a:prstGeom prst="rect">
            <a:avLst/>
          </a:prstGeom>
          <a:solidFill>
            <a:srgbClr val="010D5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latin typeface="Lexend"/>
              <a:ea typeface="Lexend"/>
              <a:cs typeface="Lexend"/>
              <a:sym typeface="Lexen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Discuss section">
  <p:cSld name="CUSTOM_6_4">
    <p:bg>
      <p:bgPr>
        <a:solidFill>
          <a:srgbClr val="F6F6F6"/>
        </a:solidFill>
        <a:effectLst/>
      </p:bgPr>
    </p:bg>
    <p:spTree>
      <p:nvGrpSpPr>
        <p:cNvPr id="1" name="Shape 212"/>
        <p:cNvGrpSpPr/>
        <p:nvPr/>
      </p:nvGrpSpPr>
      <p:grpSpPr>
        <a:xfrm>
          <a:off x="0" y="0"/>
          <a:ext cx="0" cy="0"/>
          <a:chOff x="0" y="0"/>
          <a:chExt cx="0" cy="0"/>
        </a:xfrm>
      </p:grpSpPr>
      <p:sp>
        <p:nvSpPr>
          <p:cNvPr id="213" name="Google Shape;213;p35"/>
          <p:cNvSpPr/>
          <p:nvPr/>
        </p:nvSpPr>
        <p:spPr>
          <a:xfrm>
            <a:off x="-25" y="0"/>
            <a:ext cx="9144000" cy="690300"/>
          </a:xfrm>
          <a:prstGeom prst="rect">
            <a:avLst/>
          </a:prstGeom>
          <a:solidFill>
            <a:srgbClr val="B599FB"/>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latin typeface="Lexend"/>
              <a:ea typeface="Lexend"/>
              <a:cs typeface="Lexend"/>
              <a:sym typeface="Lexend"/>
            </a:endParaRPr>
          </a:p>
        </p:txBody>
      </p:sp>
      <p:sp>
        <p:nvSpPr>
          <p:cNvPr id="214" name="Google Shape;214;p35"/>
          <p:cNvSpPr txBox="1">
            <a:spLocks noGrp="1"/>
          </p:cNvSpPr>
          <p:nvPr>
            <p:ph type="body" idx="1"/>
          </p:nvPr>
        </p:nvSpPr>
        <p:spPr>
          <a:xfrm>
            <a:off x="317500" y="881950"/>
            <a:ext cx="8520600" cy="3492600"/>
          </a:xfrm>
          <a:prstGeom prst="rect">
            <a:avLst/>
          </a:prstGeom>
        </p:spPr>
        <p:txBody>
          <a:bodyPr spcFirstLastPara="1" wrap="square" lIns="0" tIns="0" rIns="0" bIns="0" anchor="t" anchorCtr="0">
            <a:noAutofit/>
          </a:bodyPr>
          <a:lstStyle>
            <a:lvl1pPr marL="457200" lvl="0" indent="-342900">
              <a:spcBef>
                <a:spcPts val="0"/>
              </a:spcBef>
              <a:spcAft>
                <a:spcPts val="0"/>
              </a:spcAft>
              <a:buSzPts val="1800"/>
              <a:buChar char="●"/>
              <a:defRPr/>
            </a:lvl1pPr>
            <a:lvl2pPr marL="914400" lvl="1" indent="-342900">
              <a:spcBef>
                <a:spcPts val="0"/>
              </a:spcBef>
              <a:spcAft>
                <a:spcPts val="0"/>
              </a:spcAft>
              <a:buSzPts val="1800"/>
              <a:buChar char="○"/>
              <a:defRPr/>
            </a:lvl2pPr>
            <a:lvl3pPr marL="1371600" lvl="2" indent="-342900">
              <a:spcBef>
                <a:spcPts val="0"/>
              </a:spcBef>
              <a:spcAft>
                <a:spcPts val="0"/>
              </a:spcAft>
              <a:buSzPts val="1800"/>
              <a:buChar char="■"/>
              <a:defRPr/>
            </a:lvl3pPr>
            <a:lvl4pPr marL="1828800" lvl="3" indent="-342900">
              <a:spcBef>
                <a:spcPts val="0"/>
              </a:spcBef>
              <a:spcAft>
                <a:spcPts val="0"/>
              </a:spcAft>
              <a:buSzPts val="1800"/>
              <a:buChar char="●"/>
              <a:defRPr/>
            </a:lvl4pPr>
            <a:lvl5pPr marL="2286000" lvl="4" indent="-342900">
              <a:spcBef>
                <a:spcPts val="0"/>
              </a:spcBef>
              <a:spcAft>
                <a:spcPts val="0"/>
              </a:spcAft>
              <a:buSzPts val="1800"/>
              <a:buChar char="○"/>
              <a:defRPr/>
            </a:lvl5pPr>
            <a:lvl6pPr marL="2743200" lvl="5" indent="-342900">
              <a:spcBef>
                <a:spcPts val="0"/>
              </a:spcBef>
              <a:spcAft>
                <a:spcPts val="0"/>
              </a:spcAft>
              <a:buSzPts val="1800"/>
              <a:buChar char="■"/>
              <a:defRPr/>
            </a:lvl6pPr>
            <a:lvl7pPr marL="3200400" lvl="6" indent="-342900">
              <a:spcBef>
                <a:spcPts val="0"/>
              </a:spcBef>
              <a:spcAft>
                <a:spcPts val="0"/>
              </a:spcAft>
              <a:buSzPts val="1800"/>
              <a:buChar char="●"/>
              <a:defRPr/>
            </a:lvl7pPr>
            <a:lvl8pPr marL="3657600" lvl="7" indent="-342900">
              <a:spcBef>
                <a:spcPts val="0"/>
              </a:spcBef>
              <a:spcAft>
                <a:spcPts val="0"/>
              </a:spcAft>
              <a:buSzPts val="1800"/>
              <a:buChar char="○"/>
              <a:defRPr/>
            </a:lvl8pPr>
            <a:lvl9pPr marL="4114800" lvl="8" indent="-342900">
              <a:spcBef>
                <a:spcPts val="0"/>
              </a:spcBef>
              <a:spcAft>
                <a:spcPts val="0"/>
              </a:spcAft>
              <a:buSzPts val="1800"/>
              <a:buChar char="■"/>
              <a:defRPr/>
            </a:lvl9pPr>
          </a:lstStyle>
          <a:p>
            <a:endParaRPr/>
          </a:p>
        </p:txBody>
      </p:sp>
      <p:sp>
        <p:nvSpPr>
          <p:cNvPr id="215" name="Google Shape;215;p35"/>
          <p:cNvSpPr txBox="1">
            <a:spLocks noGrp="1"/>
          </p:cNvSpPr>
          <p:nvPr>
            <p:ph type="title"/>
          </p:nvPr>
        </p:nvSpPr>
        <p:spPr>
          <a:xfrm>
            <a:off x="311700" y="233750"/>
            <a:ext cx="7861500" cy="456600"/>
          </a:xfrm>
          <a:prstGeom prst="rect">
            <a:avLst/>
          </a:prstGeom>
        </p:spPr>
        <p:txBody>
          <a:bodyPr spcFirstLastPara="1" wrap="square" lIns="0" tIns="0" rIns="0" bIns="0"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16" name="Google Shape;216;p35"/>
          <p:cNvSpPr txBox="1">
            <a:spLocks noGrp="1"/>
          </p:cNvSpPr>
          <p:nvPr>
            <p:ph type="sldNum" idx="12"/>
          </p:nvPr>
        </p:nvSpPr>
        <p:spPr>
          <a:xfrm>
            <a:off x="8490175" y="4663225"/>
            <a:ext cx="378600" cy="251700"/>
          </a:xfrm>
          <a:prstGeom prst="rect">
            <a:avLst/>
          </a:prstGeom>
        </p:spPr>
        <p:txBody>
          <a:bodyPr spcFirstLastPara="1" wrap="square" lIns="0" tIns="0" rIns="0" bIns="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ctr" rtl="0">
              <a:spcBef>
                <a:spcPts val="0"/>
              </a:spcBef>
              <a:spcAft>
                <a:spcPts val="0"/>
              </a:spcAft>
              <a:buNone/>
            </a:pPr>
            <a:fld id="{00000000-1234-1234-1234-123412341234}" type="slidenum">
              <a:rPr lang="en"/>
              <a:t>‹#›</a:t>
            </a:fld>
            <a:endParaRPr/>
          </a:p>
        </p:txBody>
      </p:sp>
      <p:pic>
        <p:nvPicPr>
          <p:cNvPr id="217" name="Google Shape;217;p35"/>
          <p:cNvPicPr preferRelativeResize="0"/>
          <p:nvPr/>
        </p:nvPicPr>
        <p:blipFill>
          <a:blip r:embed="rId2">
            <a:alphaModFix/>
          </a:blip>
          <a:stretch>
            <a:fillRect/>
          </a:stretch>
        </p:blipFill>
        <p:spPr>
          <a:xfrm>
            <a:off x="8375700" y="232800"/>
            <a:ext cx="456600" cy="456600"/>
          </a:xfrm>
          <a:prstGeom prst="rect">
            <a:avLst/>
          </a:prstGeom>
          <a:noFill/>
          <a:ln>
            <a:noFill/>
          </a:ln>
        </p:spPr>
      </p:pic>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Keywords">
  <p:cSld name="CUSTOM_1_5">
    <p:bg>
      <p:bgPr>
        <a:solidFill>
          <a:srgbClr val="F6F6F6"/>
        </a:solidFill>
        <a:effectLst/>
      </p:bgPr>
    </p:bg>
    <p:spTree>
      <p:nvGrpSpPr>
        <p:cNvPr id="1" name="Shape 218"/>
        <p:cNvGrpSpPr/>
        <p:nvPr/>
      </p:nvGrpSpPr>
      <p:grpSpPr>
        <a:xfrm>
          <a:off x="0" y="0"/>
          <a:ext cx="0" cy="0"/>
          <a:chOff x="0" y="0"/>
          <a:chExt cx="0" cy="0"/>
        </a:xfrm>
      </p:grpSpPr>
      <p:sp>
        <p:nvSpPr>
          <p:cNvPr id="219" name="Google Shape;219;p36"/>
          <p:cNvSpPr/>
          <p:nvPr/>
        </p:nvSpPr>
        <p:spPr>
          <a:xfrm>
            <a:off x="-25" y="0"/>
            <a:ext cx="9144000" cy="690300"/>
          </a:xfrm>
          <a:prstGeom prst="rect">
            <a:avLst/>
          </a:prstGeom>
          <a:solidFill>
            <a:srgbClr val="010D5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latin typeface="Lexend"/>
              <a:ea typeface="Lexend"/>
              <a:cs typeface="Lexend"/>
              <a:sym typeface="Lexend"/>
            </a:endParaRPr>
          </a:p>
        </p:txBody>
      </p:sp>
      <p:sp>
        <p:nvSpPr>
          <p:cNvPr id="220" name="Google Shape;220;p36"/>
          <p:cNvSpPr txBox="1">
            <a:spLocks noGrp="1"/>
          </p:cNvSpPr>
          <p:nvPr>
            <p:ph type="title"/>
          </p:nvPr>
        </p:nvSpPr>
        <p:spPr>
          <a:xfrm>
            <a:off x="311700" y="233750"/>
            <a:ext cx="8520600" cy="456600"/>
          </a:xfrm>
          <a:prstGeom prst="rect">
            <a:avLst/>
          </a:prstGeom>
        </p:spPr>
        <p:txBody>
          <a:bodyPr spcFirstLastPara="1" wrap="square" lIns="0" tIns="0" rIns="0" bIns="0" anchor="t" anchorCtr="0">
            <a:noAutofit/>
          </a:bodyPr>
          <a:lstStyle>
            <a:lvl1pPr lvl="0">
              <a:spcBef>
                <a:spcPts val="0"/>
              </a:spcBef>
              <a:spcAft>
                <a:spcPts val="0"/>
              </a:spcAft>
              <a:buClr>
                <a:schemeClr val="lt1"/>
              </a:buClr>
              <a:buSzPts val="2800"/>
              <a:buNone/>
              <a:defRPr>
                <a:solidFill>
                  <a:schemeClr val="lt1"/>
                </a:solidFil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1" name="Google Shape;221;p36"/>
          <p:cNvSpPr txBox="1">
            <a:spLocks noGrp="1"/>
          </p:cNvSpPr>
          <p:nvPr>
            <p:ph type="sldNum" idx="12"/>
          </p:nvPr>
        </p:nvSpPr>
        <p:spPr>
          <a:xfrm>
            <a:off x="8679475" y="4663225"/>
            <a:ext cx="189300" cy="251700"/>
          </a:xfrm>
          <a:prstGeom prst="rect">
            <a:avLst/>
          </a:prstGeom>
        </p:spPr>
        <p:txBody>
          <a:bodyPr spcFirstLastPara="1" wrap="square" lIns="0" tIns="0" rIns="0" bIns="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ctr" rtl="0">
              <a:spcBef>
                <a:spcPts val="0"/>
              </a:spcBef>
              <a:spcAft>
                <a:spcPts val="0"/>
              </a:spcAft>
              <a:buNone/>
            </a:pPr>
            <a:fld id="{00000000-1234-1234-1234-123412341234}" type="slidenum">
              <a:rPr lang="en"/>
              <a:t>‹#›</a:t>
            </a:fld>
            <a:endParaRPr/>
          </a:p>
        </p:txBody>
      </p:sp>
      <p:pic>
        <p:nvPicPr>
          <p:cNvPr id="222" name="Google Shape;222;p36"/>
          <p:cNvPicPr preferRelativeResize="0"/>
          <p:nvPr/>
        </p:nvPicPr>
        <p:blipFill>
          <a:blip r:embed="rId2">
            <a:alphaModFix/>
          </a:blip>
          <a:stretch>
            <a:fillRect/>
          </a:stretch>
        </p:blipFill>
        <p:spPr>
          <a:xfrm>
            <a:off x="8453700" y="232800"/>
            <a:ext cx="378600" cy="378600"/>
          </a:xfrm>
          <a:prstGeom prst="rect">
            <a:avLst/>
          </a:prstGeom>
          <a:noFill/>
          <a:ln>
            <a:noFill/>
          </a:ln>
        </p:spPr>
      </p:pic>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Intro to the lesson &amp; 'do now task'">
  <p:cSld name="CUSTOM_42">
    <p:spTree>
      <p:nvGrpSpPr>
        <p:cNvPr id="1" name="Shape 223"/>
        <p:cNvGrpSpPr/>
        <p:nvPr/>
      </p:nvGrpSpPr>
      <p:grpSpPr>
        <a:xfrm>
          <a:off x="0" y="0"/>
          <a:ext cx="0" cy="0"/>
          <a:chOff x="0" y="0"/>
          <a:chExt cx="0" cy="0"/>
        </a:xfrm>
      </p:grpSpPr>
    </p:spTree>
  </p:cSld>
  <p:clrMapOvr>
    <a:masterClrMapping/>
  </p:clrMapOvr>
  <p:extLst>
    <p:ext uri="{DCECCB84-F9BA-43D5-87BE-67443E8EF086}">
      <p15:sldGuideLst xmlns:p15="http://schemas.microsoft.com/office/powerpoint/2012/main">
        <p15:guide id="1" pos="288">
          <p15:clr>
            <a:schemeClr val="accent2"/>
          </p15:clr>
        </p15:guide>
        <p15:guide id="2" pos="576">
          <p15:clr>
            <a:srgbClr val="E46962"/>
          </p15:clr>
        </p15:guide>
        <p15:guide id="3" pos="720">
          <p15:clr>
            <a:srgbClr val="E46962"/>
          </p15:clr>
        </p15:guide>
        <p15:guide id="4" pos="5040">
          <p15:clr>
            <a:srgbClr val="E46962"/>
          </p15:clr>
        </p15:guide>
        <p15:guide id="5" pos="5184">
          <p15:clr>
            <a:srgbClr val="E46962"/>
          </p15:clr>
        </p15:guide>
        <p15:guide id="6" pos="5472">
          <p15:clr>
            <a:schemeClr val="accent2"/>
          </p15:clr>
        </p15:guide>
        <p15:guide id="7" orient="horz" pos="288">
          <p15:clr>
            <a:schemeClr val="accent2"/>
          </p15:clr>
        </p15:guide>
        <p15:guide id="8" orient="horz" pos="3024">
          <p15:clr>
            <a:schemeClr val="accent2"/>
          </p15:clr>
        </p15:guide>
        <p15:guide id="9" pos="2880">
          <p15:clr>
            <a:srgbClr val="E46962"/>
          </p15:clr>
        </p15:guide>
        <p15:guide id="10" orient="horz" pos="1620">
          <p15:clr>
            <a:srgbClr val="E46962"/>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24"/>
        <p:cNvGrpSpPr/>
        <p:nvPr/>
      </p:nvGrpSpPr>
      <p:grpSpPr>
        <a:xfrm>
          <a:off x="0" y="0"/>
          <a:ext cx="0" cy="0"/>
          <a:chOff x="0" y="0"/>
          <a:chExt cx="0" cy="0"/>
        </a:xfrm>
      </p:grpSpPr>
      <p:sp>
        <p:nvSpPr>
          <p:cNvPr id="225" name="Google Shape;225;p38"/>
          <p:cNvSpPr txBox="1">
            <a:spLocks noGrp="1"/>
          </p:cNvSpPr>
          <p:nvPr>
            <p:ph type="dt" idx="10"/>
          </p:nvPr>
        </p:nvSpPr>
        <p:spPr>
          <a:xfrm>
            <a:off x="228600" y="3178175"/>
            <a:ext cx="1066800" cy="182700"/>
          </a:xfrm>
          <a:prstGeom prst="rect">
            <a:avLst/>
          </a:prstGeom>
          <a:noFill/>
          <a:ln>
            <a:noFill/>
          </a:ln>
        </p:spPr>
        <p:txBody>
          <a:bodyPr spcFirstLastPara="1" wrap="square" lIns="45725" tIns="22850" rIns="45725" bIns="22850" anchor="ctr" anchorCtr="0">
            <a:noAutofit/>
          </a:bodyPr>
          <a:lstStyle>
            <a:lvl1pPr lvl="0" algn="l">
              <a:lnSpc>
                <a:spcPct val="100000"/>
              </a:lnSpc>
              <a:spcBef>
                <a:spcPts val="0"/>
              </a:spcBef>
              <a:spcAft>
                <a:spcPts val="0"/>
              </a:spcAft>
              <a:buSzPts val="700"/>
              <a:buNone/>
              <a:defRPr sz="700"/>
            </a:lvl1pPr>
            <a:lvl2pPr lvl="1" algn="l">
              <a:lnSpc>
                <a:spcPct val="100000"/>
              </a:lnSpc>
              <a:spcBef>
                <a:spcPts val="0"/>
              </a:spcBef>
              <a:spcAft>
                <a:spcPts val="0"/>
              </a:spcAft>
              <a:buSzPts val="700"/>
              <a:buNone/>
              <a:defRPr sz="700"/>
            </a:lvl2pPr>
            <a:lvl3pPr lvl="2" algn="l">
              <a:lnSpc>
                <a:spcPct val="100000"/>
              </a:lnSpc>
              <a:spcBef>
                <a:spcPts val="0"/>
              </a:spcBef>
              <a:spcAft>
                <a:spcPts val="0"/>
              </a:spcAft>
              <a:buSzPts val="700"/>
              <a:buNone/>
              <a:defRPr sz="700"/>
            </a:lvl3pPr>
            <a:lvl4pPr lvl="3" algn="l">
              <a:lnSpc>
                <a:spcPct val="100000"/>
              </a:lnSpc>
              <a:spcBef>
                <a:spcPts val="0"/>
              </a:spcBef>
              <a:spcAft>
                <a:spcPts val="0"/>
              </a:spcAft>
              <a:buSzPts val="700"/>
              <a:buNone/>
              <a:defRPr sz="700"/>
            </a:lvl4pPr>
            <a:lvl5pPr lvl="4" algn="l">
              <a:lnSpc>
                <a:spcPct val="100000"/>
              </a:lnSpc>
              <a:spcBef>
                <a:spcPts val="0"/>
              </a:spcBef>
              <a:spcAft>
                <a:spcPts val="0"/>
              </a:spcAft>
              <a:buSzPts val="700"/>
              <a:buNone/>
              <a:defRPr sz="700"/>
            </a:lvl5pPr>
            <a:lvl6pPr lvl="5" algn="l">
              <a:lnSpc>
                <a:spcPct val="100000"/>
              </a:lnSpc>
              <a:spcBef>
                <a:spcPts val="0"/>
              </a:spcBef>
              <a:spcAft>
                <a:spcPts val="0"/>
              </a:spcAft>
              <a:buSzPts val="700"/>
              <a:buNone/>
              <a:defRPr sz="700"/>
            </a:lvl6pPr>
            <a:lvl7pPr lvl="6" algn="l">
              <a:lnSpc>
                <a:spcPct val="100000"/>
              </a:lnSpc>
              <a:spcBef>
                <a:spcPts val="0"/>
              </a:spcBef>
              <a:spcAft>
                <a:spcPts val="0"/>
              </a:spcAft>
              <a:buSzPts val="700"/>
              <a:buNone/>
              <a:defRPr sz="700"/>
            </a:lvl7pPr>
            <a:lvl8pPr lvl="7" algn="l">
              <a:lnSpc>
                <a:spcPct val="100000"/>
              </a:lnSpc>
              <a:spcBef>
                <a:spcPts val="0"/>
              </a:spcBef>
              <a:spcAft>
                <a:spcPts val="0"/>
              </a:spcAft>
              <a:buSzPts val="700"/>
              <a:buNone/>
              <a:defRPr sz="700"/>
            </a:lvl8pPr>
            <a:lvl9pPr lvl="8" algn="l">
              <a:lnSpc>
                <a:spcPct val="100000"/>
              </a:lnSpc>
              <a:spcBef>
                <a:spcPts val="0"/>
              </a:spcBef>
              <a:spcAft>
                <a:spcPts val="0"/>
              </a:spcAft>
              <a:buSzPts val="700"/>
              <a:buNone/>
              <a:defRPr sz="700"/>
            </a:lvl9pPr>
          </a:lstStyle>
          <a:p>
            <a:endParaRPr/>
          </a:p>
        </p:txBody>
      </p:sp>
      <p:sp>
        <p:nvSpPr>
          <p:cNvPr id="226" name="Google Shape;226;p38"/>
          <p:cNvSpPr txBox="1">
            <a:spLocks noGrp="1"/>
          </p:cNvSpPr>
          <p:nvPr>
            <p:ph type="ftr" idx="11"/>
          </p:nvPr>
        </p:nvSpPr>
        <p:spPr>
          <a:xfrm>
            <a:off x="1562100" y="3178175"/>
            <a:ext cx="1447800" cy="182700"/>
          </a:xfrm>
          <a:prstGeom prst="rect">
            <a:avLst/>
          </a:prstGeom>
          <a:noFill/>
          <a:ln>
            <a:noFill/>
          </a:ln>
        </p:spPr>
        <p:txBody>
          <a:bodyPr spcFirstLastPara="1" wrap="square" lIns="45725" tIns="22850" rIns="45725" bIns="22850" anchor="ctr" anchorCtr="0">
            <a:noAutofit/>
          </a:bodyPr>
          <a:lstStyle>
            <a:lvl1pPr lvl="0" algn="ctr">
              <a:lnSpc>
                <a:spcPct val="100000"/>
              </a:lnSpc>
              <a:spcBef>
                <a:spcPts val="0"/>
              </a:spcBef>
              <a:spcAft>
                <a:spcPts val="0"/>
              </a:spcAft>
              <a:buSzPts val="700"/>
              <a:buNone/>
              <a:defRPr sz="700"/>
            </a:lvl1pPr>
            <a:lvl2pPr lvl="1" algn="l">
              <a:lnSpc>
                <a:spcPct val="100000"/>
              </a:lnSpc>
              <a:spcBef>
                <a:spcPts val="0"/>
              </a:spcBef>
              <a:spcAft>
                <a:spcPts val="0"/>
              </a:spcAft>
              <a:buSzPts val="700"/>
              <a:buNone/>
              <a:defRPr sz="700"/>
            </a:lvl2pPr>
            <a:lvl3pPr lvl="2" algn="l">
              <a:lnSpc>
                <a:spcPct val="100000"/>
              </a:lnSpc>
              <a:spcBef>
                <a:spcPts val="0"/>
              </a:spcBef>
              <a:spcAft>
                <a:spcPts val="0"/>
              </a:spcAft>
              <a:buSzPts val="700"/>
              <a:buNone/>
              <a:defRPr sz="700"/>
            </a:lvl3pPr>
            <a:lvl4pPr lvl="3" algn="l">
              <a:lnSpc>
                <a:spcPct val="100000"/>
              </a:lnSpc>
              <a:spcBef>
                <a:spcPts val="0"/>
              </a:spcBef>
              <a:spcAft>
                <a:spcPts val="0"/>
              </a:spcAft>
              <a:buSzPts val="700"/>
              <a:buNone/>
              <a:defRPr sz="700"/>
            </a:lvl4pPr>
            <a:lvl5pPr lvl="4" algn="l">
              <a:lnSpc>
                <a:spcPct val="100000"/>
              </a:lnSpc>
              <a:spcBef>
                <a:spcPts val="0"/>
              </a:spcBef>
              <a:spcAft>
                <a:spcPts val="0"/>
              </a:spcAft>
              <a:buSzPts val="700"/>
              <a:buNone/>
              <a:defRPr sz="700"/>
            </a:lvl5pPr>
            <a:lvl6pPr lvl="5" algn="l">
              <a:lnSpc>
                <a:spcPct val="100000"/>
              </a:lnSpc>
              <a:spcBef>
                <a:spcPts val="0"/>
              </a:spcBef>
              <a:spcAft>
                <a:spcPts val="0"/>
              </a:spcAft>
              <a:buSzPts val="700"/>
              <a:buNone/>
              <a:defRPr sz="700"/>
            </a:lvl6pPr>
            <a:lvl7pPr lvl="6" algn="l">
              <a:lnSpc>
                <a:spcPct val="100000"/>
              </a:lnSpc>
              <a:spcBef>
                <a:spcPts val="0"/>
              </a:spcBef>
              <a:spcAft>
                <a:spcPts val="0"/>
              </a:spcAft>
              <a:buSzPts val="700"/>
              <a:buNone/>
              <a:defRPr sz="700"/>
            </a:lvl7pPr>
            <a:lvl8pPr lvl="7" algn="l">
              <a:lnSpc>
                <a:spcPct val="100000"/>
              </a:lnSpc>
              <a:spcBef>
                <a:spcPts val="0"/>
              </a:spcBef>
              <a:spcAft>
                <a:spcPts val="0"/>
              </a:spcAft>
              <a:buSzPts val="700"/>
              <a:buNone/>
              <a:defRPr sz="700"/>
            </a:lvl8pPr>
            <a:lvl9pPr lvl="8" algn="l">
              <a:lnSpc>
                <a:spcPct val="100000"/>
              </a:lnSpc>
              <a:spcBef>
                <a:spcPts val="0"/>
              </a:spcBef>
              <a:spcAft>
                <a:spcPts val="0"/>
              </a:spcAft>
              <a:buSzPts val="700"/>
              <a:buNone/>
              <a:defRPr sz="700"/>
            </a:lvl9pPr>
          </a:lstStyle>
          <a:p>
            <a:endParaRPr/>
          </a:p>
        </p:txBody>
      </p:sp>
      <p:sp>
        <p:nvSpPr>
          <p:cNvPr id="227" name="Google Shape;227;p38"/>
          <p:cNvSpPr txBox="1">
            <a:spLocks noGrp="1"/>
          </p:cNvSpPr>
          <p:nvPr>
            <p:ph type="sldNum" idx="12"/>
          </p:nvPr>
        </p:nvSpPr>
        <p:spPr>
          <a:xfrm>
            <a:off x="3276600" y="3178175"/>
            <a:ext cx="1066800" cy="182700"/>
          </a:xfrm>
          <a:prstGeom prst="rect">
            <a:avLst/>
          </a:prstGeom>
          <a:noFill/>
          <a:ln>
            <a:noFill/>
          </a:ln>
        </p:spPr>
        <p:txBody>
          <a:bodyPr spcFirstLastPara="1" wrap="square" lIns="45725" tIns="22850" rIns="45725" bIns="22850" anchor="ctr" anchorCtr="0">
            <a:noAutofit/>
          </a:bodyPr>
          <a:lstStyle>
            <a:lvl1pPr marL="0" marR="0" lvl="0"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Black slide" type="tx">
  <p:cSld name="TITLE_AND_BODY">
    <p:bg>
      <p:bgPr>
        <a:solidFill>
          <a:schemeClr val="lt1"/>
        </a:solidFill>
        <a:effectLst/>
      </p:bgPr>
    </p:bg>
    <p:spTree>
      <p:nvGrpSpPr>
        <p:cNvPr id="1" name="Shape 228"/>
        <p:cNvGrpSpPr/>
        <p:nvPr/>
      </p:nvGrpSpPr>
      <p:grpSpPr>
        <a:xfrm>
          <a:off x="0" y="0"/>
          <a:ext cx="0" cy="0"/>
          <a:chOff x="0" y="0"/>
          <a:chExt cx="0" cy="0"/>
        </a:xfrm>
      </p:grpSpPr>
      <p:sp>
        <p:nvSpPr>
          <p:cNvPr id="229" name="Google Shape;229;p39"/>
          <p:cNvSpPr txBox="1">
            <a:spLocks noGrp="1"/>
          </p:cNvSpPr>
          <p:nvPr>
            <p:ph type="body" idx="1"/>
          </p:nvPr>
        </p:nvSpPr>
        <p:spPr>
          <a:xfrm>
            <a:off x="713250" y="1152475"/>
            <a:ext cx="7717500" cy="3416400"/>
          </a:xfrm>
          <a:prstGeom prst="rect">
            <a:avLst/>
          </a:prstGeom>
          <a:noFill/>
          <a:ln>
            <a:noFill/>
          </a:ln>
        </p:spPr>
        <p:txBody>
          <a:bodyPr spcFirstLastPara="1" wrap="square" lIns="91425" tIns="91425" rIns="91425" bIns="91425" anchor="t" anchorCtr="0">
            <a:noAutofit/>
          </a:bodyPr>
          <a:lstStyle>
            <a:lvl1pPr marL="457200" lvl="0" indent="-304800" algn="l">
              <a:lnSpc>
                <a:spcPct val="100000"/>
              </a:lnSpc>
              <a:spcBef>
                <a:spcPts val="0"/>
              </a:spcBef>
              <a:spcAft>
                <a:spcPts val="0"/>
              </a:spcAft>
              <a:buClr>
                <a:schemeClr val="accent1"/>
              </a:buClr>
              <a:buSzPts val="1200"/>
              <a:buFont typeface="DM Sans Medium"/>
              <a:buAutoNum type="arabicPeriod"/>
              <a:defRPr sz="1200">
                <a:latin typeface="DM Sans Medium"/>
                <a:ea typeface="DM Sans Medium"/>
                <a:cs typeface="DM Sans Medium"/>
                <a:sym typeface="DM Sans Medium"/>
              </a:defRPr>
            </a:lvl1pPr>
            <a:lvl2pPr marL="914400" lvl="1" indent="-304800" algn="l">
              <a:lnSpc>
                <a:spcPct val="100000"/>
              </a:lnSpc>
              <a:spcBef>
                <a:spcPts val="0"/>
              </a:spcBef>
              <a:spcAft>
                <a:spcPts val="0"/>
              </a:spcAft>
              <a:buClr>
                <a:srgbClr val="434343"/>
              </a:buClr>
              <a:buSzPts val="1200"/>
              <a:buFont typeface="DM Sans Medium"/>
              <a:buAutoNum type="alphaLcPeriod"/>
              <a:defRPr>
                <a:latin typeface="DM Sans Medium"/>
                <a:ea typeface="DM Sans Medium"/>
                <a:cs typeface="DM Sans Medium"/>
                <a:sym typeface="DM Sans Medium"/>
              </a:defRPr>
            </a:lvl2pPr>
            <a:lvl3pPr marL="1371600" lvl="2" indent="-304800" algn="l">
              <a:lnSpc>
                <a:spcPct val="100000"/>
              </a:lnSpc>
              <a:spcBef>
                <a:spcPts val="0"/>
              </a:spcBef>
              <a:spcAft>
                <a:spcPts val="0"/>
              </a:spcAft>
              <a:buClr>
                <a:srgbClr val="434343"/>
              </a:buClr>
              <a:buSzPts val="1200"/>
              <a:buFont typeface="DM Sans Medium"/>
              <a:buAutoNum type="romanLcPeriod"/>
              <a:defRPr>
                <a:latin typeface="DM Sans Medium"/>
                <a:ea typeface="DM Sans Medium"/>
                <a:cs typeface="DM Sans Medium"/>
                <a:sym typeface="DM Sans Medium"/>
              </a:defRPr>
            </a:lvl3pPr>
            <a:lvl4pPr marL="1828800" lvl="3" indent="-304800" algn="l">
              <a:lnSpc>
                <a:spcPct val="100000"/>
              </a:lnSpc>
              <a:spcBef>
                <a:spcPts val="0"/>
              </a:spcBef>
              <a:spcAft>
                <a:spcPts val="0"/>
              </a:spcAft>
              <a:buClr>
                <a:srgbClr val="434343"/>
              </a:buClr>
              <a:buSzPts val="1200"/>
              <a:buFont typeface="DM Sans Medium"/>
              <a:buAutoNum type="arabicPeriod"/>
              <a:defRPr>
                <a:latin typeface="DM Sans Medium"/>
                <a:ea typeface="DM Sans Medium"/>
                <a:cs typeface="DM Sans Medium"/>
                <a:sym typeface="DM Sans Medium"/>
              </a:defRPr>
            </a:lvl4pPr>
            <a:lvl5pPr marL="2286000" lvl="4" indent="-304800" algn="l">
              <a:lnSpc>
                <a:spcPct val="100000"/>
              </a:lnSpc>
              <a:spcBef>
                <a:spcPts val="0"/>
              </a:spcBef>
              <a:spcAft>
                <a:spcPts val="0"/>
              </a:spcAft>
              <a:buClr>
                <a:srgbClr val="434343"/>
              </a:buClr>
              <a:buSzPts val="1200"/>
              <a:buFont typeface="DM Sans Medium"/>
              <a:buAutoNum type="alphaLcPeriod"/>
              <a:defRPr>
                <a:latin typeface="DM Sans Medium"/>
                <a:ea typeface="DM Sans Medium"/>
                <a:cs typeface="DM Sans Medium"/>
                <a:sym typeface="DM Sans Medium"/>
              </a:defRPr>
            </a:lvl5pPr>
            <a:lvl6pPr marL="2743200" lvl="5" indent="-304800" algn="l">
              <a:lnSpc>
                <a:spcPct val="100000"/>
              </a:lnSpc>
              <a:spcBef>
                <a:spcPts val="0"/>
              </a:spcBef>
              <a:spcAft>
                <a:spcPts val="0"/>
              </a:spcAft>
              <a:buClr>
                <a:srgbClr val="434343"/>
              </a:buClr>
              <a:buSzPts val="1200"/>
              <a:buFont typeface="DM Sans Medium"/>
              <a:buAutoNum type="romanLcPeriod"/>
              <a:defRPr>
                <a:latin typeface="DM Sans Medium"/>
                <a:ea typeface="DM Sans Medium"/>
                <a:cs typeface="DM Sans Medium"/>
                <a:sym typeface="DM Sans Medium"/>
              </a:defRPr>
            </a:lvl6pPr>
            <a:lvl7pPr marL="3200400" lvl="6" indent="-304800" algn="l">
              <a:lnSpc>
                <a:spcPct val="100000"/>
              </a:lnSpc>
              <a:spcBef>
                <a:spcPts val="0"/>
              </a:spcBef>
              <a:spcAft>
                <a:spcPts val="0"/>
              </a:spcAft>
              <a:buClr>
                <a:srgbClr val="434343"/>
              </a:buClr>
              <a:buSzPts val="1200"/>
              <a:buFont typeface="DM Sans Medium"/>
              <a:buAutoNum type="arabicPeriod"/>
              <a:defRPr>
                <a:latin typeface="DM Sans Medium"/>
                <a:ea typeface="DM Sans Medium"/>
                <a:cs typeface="DM Sans Medium"/>
                <a:sym typeface="DM Sans Medium"/>
              </a:defRPr>
            </a:lvl7pPr>
            <a:lvl8pPr marL="3657600" lvl="7" indent="-304800" algn="l">
              <a:lnSpc>
                <a:spcPct val="100000"/>
              </a:lnSpc>
              <a:spcBef>
                <a:spcPts val="0"/>
              </a:spcBef>
              <a:spcAft>
                <a:spcPts val="0"/>
              </a:spcAft>
              <a:buClr>
                <a:srgbClr val="434343"/>
              </a:buClr>
              <a:buSzPts val="1200"/>
              <a:buFont typeface="DM Sans Medium"/>
              <a:buAutoNum type="alphaLcPeriod"/>
              <a:defRPr>
                <a:latin typeface="DM Sans Medium"/>
                <a:ea typeface="DM Sans Medium"/>
                <a:cs typeface="DM Sans Medium"/>
                <a:sym typeface="DM Sans Medium"/>
              </a:defRPr>
            </a:lvl8pPr>
            <a:lvl9pPr marL="4114800" lvl="8" indent="-304800" algn="l">
              <a:lnSpc>
                <a:spcPct val="100000"/>
              </a:lnSpc>
              <a:spcBef>
                <a:spcPts val="0"/>
              </a:spcBef>
              <a:spcAft>
                <a:spcPts val="0"/>
              </a:spcAft>
              <a:buClr>
                <a:srgbClr val="434343"/>
              </a:buClr>
              <a:buSzPts val="1200"/>
              <a:buFont typeface="DM Sans Medium"/>
              <a:buAutoNum type="romanLcPeriod"/>
              <a:defRPr>
                <a:latin typeface="DM Sans Medium"/>
                <a:ea typeface="DM Sans Medium"/>
                <a:cs typeface="DM Sans Medium"/>
                <a:sym typeface="DM Sans Medium"/>
              </a:defRPr>
            </a:lvl9pPr>
          </a:lstStyle>
          <a:p>
            <a:endParaRPr/>
          </a:p>
        </p:txBody>
      </p:sp>
      <p:sp>
        <p:nvSpPr>
          <p:cNvPr id="230" name="Google Shape;230;p39"/>
          <p:cNvSpPr txBox="1">
            <a:spLocks noGrp="1"/>
          </p:cNvSpPr>
          <p:nvPr>
            <p:ph type="title"/>
          </p:nvPr>
        </p:nvSpPr>
        <p:spPr>
          <a:xfrm>
            <a:off x="713250" y="523025"/>
            <a:ext cx="7717500" cy="5415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Clr>
                <a:schemeClr val="accent1"/>
              </a:buClr>
              <a:buSzPts val="2400"/>
              <a:buFont typeface="Montserrat ExtraBold"/>
              <a:buNone/>
              <a:defRPr b="1">
                <a:solidFill>
                  <a:schemeClr val="accent1"/>
                </a:solidFill>
                <a:latin typeface="Montserrat ExtraBold"/>
                <a:ea typeface="Montserrat ExtraBold"/>
                <a:cs typeface="Montserrat ExtraBold"/>
                <a:sym typeface="Montserrat ExtraBold"/>
              </a:defRPr>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pic>
        <p:nvPicPr>
          <p:cNvPr id="231" name="Google Shape;231;p39"/>
          <p:cNvPicPr preferRelativeResize="0"/>
          <p:nvPr/>
        </p:nvPicPr>
        <p:blipFill rotWithShape="1">
          <a:blip r:embed="rId2">
            <a:alphaModFix/>
          </a:blip>
          <a:srcRect/>
          <a:stretch/>
        </p:blipFill>
        <p:spPr>
          <a:xfrm>
            <a:off x="39130" y="4626158"/>
            <a:ext cx="537525" cy="490550"/>
          </a:xfrm>
          <a:prstGeom prst="rect">
            <a:avLst/>
          </a:prstGeom>
          <a:noFill/>
          <a:ln>
            <a:noFill/>
          </a:ln>
        </p:spPr>
      </p:pic>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32"/>
        <p:cNvGrpSpPr/>
        <p:nvPr/>
      </p:nvGrpSpPr>
      <p:grpSpPr>
        <a:xfrm>
          <a:off x="0" y="0"/>
          <a:ext cx="0" cy="0"/>
          <a:chOff x="0" y="0"/>
          <a:chExt cx="0" cy="0"/>
        </a:xfrm>
      </p:grpSpPr>
      <p:sp>
        <p:nvSpPr>
          <p:cNvPr id="233" name="Google Shape;233;p40"/>
          <p:cNvSpPr txBox="1">
            <a:spLocks noGrp="1"/>
          </p:cNvSpPr>
          <p:nvPr>
            <p:ph type="title"/>
          </p:nvPr>
        </p:nvSpPr>
        <p:spPr>
          <a:xfrm>
            <a:off x="311700" y="2150850"/>
            <a:ext cx="8520600" cy="841800"/>
          </a:xfrm>
          <a:prstGeom prst="rect">
            <a:avLst/>
          </a:prstGeom>
        </p:spPr>
        <p:txBody>
          <a:bodyPr spcFirstLastPara="1" wrap="square" lIns="0" tIns="0" rIns="0" bIns="0"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234" name="Google Shape;234;p40"/>
          <p:cNvSpPr txBox="1">
            <a:spLocks noGrp="1"/>
          </p:cNvSpPr>
          <p:nvPr>
            <p:ph type="sldNum" idx="12"/>
          </p:nvPr>
        </p:nvSpPr>
        <p:spPr>
          <a:xfrm>
            <a:off x="8472458" y="4663217"/>
            <a:ext cx="548700" cy="393600"/>
          </a:xfrm>
          <a:prstGeom prst="rect">
            <a:avLst/>
          </a:prstGeom>
        </p:spPr>
        <p:txBody>
          <a:bodyPr spcFirstLastPara="1" wrap="square" lIns="0" tIns="0" rIns="0" bIns="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Understand cog - section divide">
  <p:cSld name="CUSTOM_14_1">
    <p:bg>
      <p:bgPr>
        <a:solidFill>
          <a:srgbClr val="FFA984"/>
        </a:solidFill>
        <a:effectLst/>
      </p:bgPr>
    </p:bg>
    <p:spTree>
      <p:nvGrpSpPr>
        <p:cNvPr id="1" name="Shape 30"/>
        <p:cNvGrpSpPr/>
        <p:nvPr/>
      </p:nvGrpSpPr>
      <p:grpSpPr>
        <a:xfrm>
          <a:off x="0" y="0"/>
          <a:ext cx="0" cy="0"/>
          <a:chOff x="0" y="0"/>
          <a:chExt cx="0" cy="0"/>
        </a:xfrm>
      </p:grpSpPr>
      <p:pic>
        <p:nvPicPr>
          <p:cNvPr id="31" name="Google Shape;31;p5" descr="&lt;svg xmlns=&quot;http://www.w3.org/2000/svg&quot; height=&quot;48px&quot; viewBox=&quot;0 -960 960 960&quot; width=&quot;48px&quot; fill=&quot;#010D54&quot;&gt;&lt;path d=&quot;M240-80v-172q-57-52-88.5-121.5T120-520q0-150 105-255t255-105q125 0 221.5 73.5T827-615l55 218q4 14-5 25.5T853-360h-93v140q0 24.75-17.62 42.37Q724.75-160 700-160H600v80h-60v-140h160v-200h114l-45-180q-24-97-105-158.5T480-820q-125 0-212.5 86.5T180-522.46q0 64.42 26.32 122.39Q232.65-342.09 281-297l19 18v199h-60Zm257-370Zm-48 76h60l3-44q12-2 22.47-8.46Q544.94-432.92 553-441l42 14 28-48-30-24q5-14 5-29t-5-29l30-24-28-48-42 14q-8.33-7.69-19.17-13.85Q523-635 512-638l-3-44h-60l-3 44q-11 3-21.83 9.15Q413.33-622.69 405-615l-42-14-28 48 30 24q-5 14-5 29t5 29l-30 24 28 48 42-14q8.06 8.08 18.53 14.54Q434-420 446-418l3 44Zm30.12-84q-29.12 0-49.62-20.38-20.5-20.38-20.5-49.5t20.38-49.62q20.38-20.5 49.5-20.5t49.62 20.38q20.5 20.38 20.5 49.5t-20.38 49.62q-20.38 20.5-49.5 20.5Z&quot;/&gt;&lt;/svg&gt;"/>
          <p:cNvPicPr preferRelativeResize="0"/>
          <p:nvPr/>
        </p:nvPicPr>
        <p:blipFill>
          <a:blip r:embed="rId2">
            <a:alphaModFix/>
          </a:blip>
          <a:stretch>
            <a:fillRect/>
          </a:stretch>
        </p:blipFill>
        <p:spPr>
          <a:xfrm>
            <a:off x="376925" y="232800"/>
            <a:ext cx="1608875" cy="1608875"/>
          </a:xfrm>
          <a:prstGeom prst="rect">
            <a:avLst/>
          </a:prstGeom>
          <a:noFill/>
          <a:ln>
            <a:noFill/>
          </a:ln>
        </p:spPr>
      </p:pic>
      <p:pic>
        <p:nvPicPr>
          <p:cNvPr id="32" name="Google Shape;32;p5"/>
          <p:cNvPicPr preferRelativeResize="0"/>
          <p:nvPr/>
        </p:nvPicPr>
        <p:blipFill>
          <a:blip r:embed="rId3">
            <a:alphaModFix/>
          </a:blip>
          <a:stretch>
            <a:fillRect/>
          </a:stretch>
        </p:blipFill>
        <p:spPr>
          <a:xfrm>
            <a:off x="311696" y="4454096"/>
            <a:ext cx="1316800" cy="465250"/>
          </a:xfrm>
          <a:prstGeom prst="rect">
            <a:avLst/>
          </a:prstGeom>
          <a:noFill/>
          <a:ln>
            <a:noFill/>
          </a:ln>
        </p:spPr>
      </p:pic>
      <p:sp>
        <p:nvSpPr>
          <p:cNvPr id="33" name="Google Shape;33;p5"/>
          <p:cNvSpPr txBox="1"/>
          <p:nvPr/>
        </p:nvSpPr>
        <p:spPr>
          <a:xfrm>
            <a:off x="311700" y="1913675"/>
            <a:ext cx="8520600" cy="12477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0000">
                <a:solidFill>
                  <a:srgbClr val="010D56"/>
                </a:solidFill>
                <a:latin typeface="Lexend Black"/>
                <a:ea typeface="Lexend Black"/>
                <a:cs typeface="Lexend Black"/>
                <a:sym typeface="Lexend Black"/>
              </a:rPr>
              <a:t>Understand</a:t>
            </a:r>
            <a:endParaRPr sz="10000">
              <a:solidFill>
                <a:srgbClr val="010D56"/>
              </a:solidFill>
              <a:latin typeface="Lexend Black"/>
              <a:ea typeface="Lexend Black"/>
              <a:cs typeface="Lexend Black"/>
              <a:sym typeface="Lexend Black"/>
            </a:endParaRPr>
          </a:p>
        </p:txBody>
      </p:sp>
    </p:spTree>
  </p:cSld>
  <p:clrMapOvr>
    <a:masterClrMapping/>
  </p:clrMapOvr>
  <p:extLst>
    <p:ext uri="{DCECCB84-F9BA-43D5-87BE-67443E8EF086}">
      <p15:sldGuideLst xmlns:p15="http://schemas.microsoft.com/office/powerpoint/2012/main">
        <p15:guide id="1" orient="horz" pos="2426">
          <p15:clr>
            <a:srgbClr val="E46962"/>
          </p15:clr>
        </p15:guide>
        <p15:guide id="2" orient="horz" pos="2171">
          <p15:clr>
            <a:srgbClr val="E46962"/>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Understand - text 1">
  <p:cSld name="CUSTOM_4_2">
    <p:bg>
      <p:bgPr>
        <a:solidFill>
          <a:srgbClr val="F6F6F6"/>
        </a:solidFill>
        <a:effectLst/>
      </p:bgPr>
    </p:bg>
    <p:spTree>
      <p:nvGrpSpPr>
        <p:cNvPr id="1" name="Shape 235"/>
        <p:cNvGrpSpPr/>
        <p:nvPr/>
      </p:nvGrpSpPr>
      <p:grpSpPr>
        <a:xfrm>
          <a:off x="0" y="0"/>
          <a:ext cx="0" cy="0"/>
          <a:chOff x="0" y="0"/>
          <a:chExt cx="0" cy="0"/>
        </a:xfrm>
      </p:grpSpPr>
      <p:sp>
        <p:nvSpPr>
          <p:cNvPr id="236" name="Google Shape;236;p41"/>
          <p:cNvSpPr/>
          <p:nvPr/>
        </p:nvSpPr>
        <p:spPr>
          <a:xfrm>
            <a:off x="-25" y="0"/>
            <a:ext cx="9144000" cy="690300"/>
          </a:xfrm>
          <a:prstGeom prst="rect">
            <a:avLst/>
          </a:prstGeom>
          <a:solidFill>
            <a:srgbClr val="FFA98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latin typeface="Lexend"/>
              <a:ea typeface="Lexend"/>
              <a:cs typeface="Lexend"/>
              <a:sym typeface="Lexend"/>
            </a:endParaRPr>
          </a:p>
        </p:txBody>
      </p:sp>
      <p:sp>
        <p:nvSpPr>
          <p:cNvPr id="237" name="Google Shape;237;p41"/>
          <p:cNvSpPr txBox="1">
            <a:spLocks noGrp="1"/>
          </p:cNvSpPr>
          <p:nvPr>
            <p:ph type="sldNum" idx="12"/>
          </p:nvPr>
        </p:nvSpPr>
        <p:spPr>
          <a:xfrm>
            <a:off x="8831875" y="4815625"/>
            <a:ext cx="189300" cy="251700"/>
          </a:xfrm>
          <a:prstGeom prst="rect">
            <a:avLst/>
          </a:prstGeom>
        </p:spPr>
        <p:txBody>
          <a:bodyPr spcFirstLastPara="1" wrap="square" lIns="0" tIns="0" rIns="0" bIns="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ctr" rtl="0">
              <a:spcBef>
                <a:spcPts val="0"/>
              </a:spcBef>
              <a:spcAft>
                <a:spcPts val="0"/>
              </a:spcAft>
              <a:buNone/>
            </a:pPr>
            <a:fld id="{00000000-1234-1234-1234-123412341234}" type="slidenum">
              <a:rPr lang="en"/>
              <a:t>‹#›</a:t>
            </a:fld>
            <a:endParaRPr/>
          </a:p>
        </p:txBody>
      </p:sp>
      <p:sp>
        <p:nvSpPr>
          <p:cNvPr id="238" name="Google Shape;238;p41"/>
          <p:cNvSpPr txBox="1">
            <a:spLocks noGrp="1"/>
          </p:cNvSpPr>
          <p:nvPr>
            <p:ph type="title"/>
          </p:nvPr>
        </p:nvSpPr>
        <p:spPr>
          <a:xfrm>
            <a:off x="311700" y="233750"/>
            <a:ext cx="6435900" cy="456600"/>
          </a:xfrm>
          <a:prstGeom prst="rect">
            <a:avLst/>
          </a:prstGeom>
        </p:spPr>
        <p:txBody>
          <a:bodyPr spcFirstLastPara="1" wrap="square" lIns="0" tIns="0" rIns="0" bIns="0"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Tree>
  </p:cSld>
  <p:clrMapOvr>
    <a:masterClrMapping/>
  </p:clrMapOvr>
  <p:extLst>
    <p:ext uri="{DCECCB84-F9BA-43D5-87BE-67443E8EF086}">
      <p15:sldGuideLst xmlns:p15="http://schemas.microsoft.com/office/powerpoint/2012/main">
        <p15:guide id="1" pos="5276">
          <p15:clr>
            <a:srgbClr val="E46962"/>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rgbClr val="010D54"/>
        </a:solidFill>
        <a:effectLst/>
      </p:bgPr>
    </p:bg>
    <p:spTree>
      <p:nvGrpSpPr>
        <p:cNvPr id="1" name="Shape 243"/>
        <p:cNvGrpSpPr/>
        <p:nvPr/>
      </p:nvGrpSpPr>
      <p:grpSpPr>
        <a:xfrm>
          <a:off x="0" y="0"/>
          <a:ext cx="0" cy="0"/>
          <a:chOff x="0" y="0"/>
          <a:chExt cx="0" cy="0"/>
        </a:xfrm>
      </p:grpSpPr>
      <p:pic>
        <p:nvPicPr>
          <p:cNvPr id="244" name="Google Shape;244;p43"/>
          <p:cNvPicPr preferRelativeResize="0"/>
          <p:nvPr/>
        </p:nvPicPr>
        <p:blipFill rotWithShape="1">
          <a:blip r:embed="rId2">
            <a:alphaModFix/>
          </a:blip>
          <a:srcRect/>
          <a:stretch/>
        </p:blipFill>
        <p:spPr>
          <a:xfrm rot="2179318">
            <a:off x="-797634" y="-517162"/>
            <a:ext cx="3729638" cy="2434841"/>
          </a:xfrm>
          <a:prstGeom prst="rect">
            <a:avLst/>
          </a:prstGeom>
          <a:noFill/>
          <a:ln>
            <a:noFill/>
          </a:ln>
        </p:spPr>
      </p:pic>
      <p:pic>
        <p:nvPicPr>
          <p:cNvPr id="245" name="Google Shape;245;p43"/>
          <p:cNvPicPr preferRelativeResize="0"/>
          <p:nvPr/>
        </p:nvPicPr>
        <p:blipFill>
          <a:blip r:embed="rId3">
            <a:alphaModFix/>
          </a:blip>
          <a:stretch>
            <a:fillRect/>
          </a:stretch>
        </p:blipFill>
        <p:spPr>
          <a:xfrm rot="8863922">
            <a:off x="6568406" y="1911399"/>
            <a:ext cx="3876543" cy="1398654"/>
          </a:xfrm>
          <a:prstGeom prst="rect">
            <a:avLst/>
          </a:prstGeom>
          <a:noFill/>
          <a:ln>
            <a:noFill/>
          </a:ln>
        </p:spPr>
      </p:pic>
      <p:pic>
        <p:nvPicPr>
          <p:cNvPr id="246" name="Google Shape;246;p43"/>
          <p:cNvPicPr preferRelativeResize="0"/>
          <p:nvPr/>
        </p:nvPicPr>
        <p:blipFill>
          <a:blip r:embed="rId4">
            <a:alphaModFix/>
          </a:blip>
          <a:stretch>
            <a:fillRect/>
          </a:stretch>
        </p:blipFill>
        <p:spPr>
          <a:xfrm rot="333200">
            <a:off x="4331839" y="-469898"/>
            <a:ext cx="1258817" cy="1631794"/>
          </a:xfrm>
          <a:prstGeom prst="rect">
            <a:avLst/>
          </a:prstGeom>
          <a:noFill/>
          <a:ln>
            <a:noFill/>
          </a:ln>
        </p:spPr>
      </p:pic>
      <p:sp>
        <p:nvSpPr>
          <p:cNvPr id="247" name="Google Shape;247;p43"/>
          <p:cNvSpPr txBox="1">
            <a:spLocks noGrp="1"/>
          </p:cNvSpPr>
          <p:nvPr>
            <p:ph type="ctrTitle"/>
          </p:nvPr>
        </p:nvSpPr>
        <p:spPr>
          <a:xfrm>
            <a:off x="311700" y="1354175"/>
            <a:ext cx="6173400" cy="1519800"/>
          </a:xfrm>
          <a:prstGeom prst="rect">
            <a:avLst/>
          </a:prstGeom>
        </p:spPr>
        <p:txBody>
          <a:bodyPr spcFirstLastPara="1" wrap="square" lIns="0" tIns="91425" rIns="91425" bIns="91425" anchor="ctr" anchorCtr="0">
            <a:noAutofit/>
          </a:bodyPr>
          <a:lstStyle>
            <a:lvl1pPr lvl="0">
              <a:lnSpc>
                <a:spcPct val="120000"/>
              </a:lnSpc>
              <a:spcBef>
                <a:spcPts val="0"/>
              </a:spcBef>
              <a:spcAft>
                <a:spcPts val="0"/>
              </a:spcAft>
              <a:buClr>
                <a:schemeClr val="lt1"/>
              </a:buClr>
              <a:buSzPts val="4200"/>
              <a:buFont typeface="Lexend Black"/>
              <a:buNone/>
              <a:defRPr sz="4200">
                <a:solidFill>
                  <a:schemeClr val="lt1"/>
                </a:solidFill>
                <a:latin typeface="Lexend Black"/>
                <a:ea typeface="Lexend Black"/>
                <a:cs typeface="Lexend Black"/>
                <a:sym typeface="Lexend Black"/>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248" name="Google Shape;248;p43"/>
          <p:cNvSpPr txBox="1">
            <a:spLocks noGrp="1"/>
          </p:cNvSpPr>
          <p:nvPr>
            <p:ph type="subTitle" idx="1"/>
          </p:nvPr>
        </p:nvSpPr>
        <p:spPr>
          <a:xfrm>
            <a:off x="311700" y="3009175"/>
            <a:ext cx="6173400" cy="792600"/>
          </a:xfrm>
          <a:prstGeom prst="rect">
            <a:avLst/>
          </a:prstGeom>
        </p:spPr>
        <p:txBody>
          <a:bodyPr spcFirstLastPara="1" wrap="square" lIns="0" tIns="91425" rIns="91425" bIns="91425" anchor="ctr" anchorCtr="0">
            <a:noAutofit/>
          </a:bodyPr>
          <a:lstStyle>
            <a:lvl1pPr lvl="0">
              <a:lnSpc>
                <a:spcPct val="120000"/>
              </a:lnSpc>
              <a:spcBef>
                <a:spcPts val="0"/>
              </a:spcBef>
              <a:spcAft>
                <a:spcPts val="0"/>
              </a:spcAft>
              <a:buClr>
                <a:srgbClr val="FEFEBA"/>
              </a:buClr>
              <a:buSzPts val="2400"/>
              <a:buFont typeface="Lexend Medium"/>
              <a:buNone/>
              <a:defRPr sz="2400">
                <a:solidFill>
                  <a:srgbClr val="FEFEBA"/>
                </a:solidFill>
                <a:latin typeface="Lexend Medium"/>
                <a:ea typeface="Lexend Medium"/>
                <a:cs typeface="Lexend Medium"/>
                <a:sym typeface="Lexend Medium"/>
              </a:defRPr>
            </a:lvl1pPr>
            <a:lvl2pPr lvl="1" algn="ctr">
              <a:lnSpc>
                <a:spcPct val="100000"/>
              </a:lnSpc>
              <a:spcBef>
                <a:spcPts val="0"/>
              </a:spcBef>
              <a:spcAft>
                <a:spcPts val="0"/>
              </a:spcAft>
              <a:buSzPts val="2400"/>
              <a:buNone/>
              <a:defRPr sz="2400"/>
            </a:lvl2pPr>
            <a:lvl3pPr lvl="2" algn="ctr">
              <a:lnSpc>
                <a:spcPct val="100000"/>
              </a:lnSpc>
              <a:spcBef>
                <a:spcPts val="0"/>
              </a:spcBef>
              <a:spcAft>
                <a:spcPts val="0"/>
              </a:spcAft>
              <a:buSzPts val="2400"/>
              <a:buNone/>
              <a:defRPr sz="2400"/>
            </a:lvl3pPr>
            <a:lvl4pPr lvl="3" algn="ctr">
              <a:lnSpc>
                <a:spcPct val="100000"/>
              </a:lnSpc>
              <a:spcBef>
                <a:spcPts val="0"/>
              </a:spcBef>
              <a:spcAft>
                <a:spcPts val="0"/>
              </a:spcAft>
              <a:buSzPts val="2400"/>
              <a:buNone/>
              <a:defRPr sz="2400"/>
            </a:lvl4pPr>
            <a:lvl5pPr lvl="4" algn="ctr">
              <a:lnSpc>
                <a:spcPct val="100000"/>
              </a:lnSpc>
              <a:spcBef>
                <a:spcPts val="0"/>
              </a:spcBef>
              <a:spcAft>
                <a:spcPts val="0"/>
              </a:spcAft>
              <a:buSzPts val="2400"/>
              <a:buNone/>
              <a:defRPr sz="2400"/>
            </a:lvl5pPr>
            <a:lvl6pPr lvl="5" algn="ctr">
              <a:lnSpc>
                <a:spcPct val="100000"/>
              </a:lnSpc>
              <a:spcBef>
                <a:spcPts val="0"/>
              </a:spcBef>
              <a:spcAft>
                <a:spcPts val="0"/>
              </a:spcAft>
              <a:buSzPts val="2400"/>
              <a:buNone/>
              <a:defRPr sz="2400"/>
            </a:lvl6pPr>
            <a:lvl7pPr lvl="6" algn="ctr">
              <a:lnSpc>
                <a:spcPct val="100000"/>
              </a:lnSpc>
              <a:spcBef>
                <a:spcPts val="0"/>
              </a:spcBef>
              <a:spcAft>
                <a:spcPts val="0"/>
              </a:spcAft>
              <a:buSzPts val="2400"/>
              <a:buNone/>
              <a:defRPr sz="2400"/>
            </a:lvl7pPr>
            <a:lvl8pPr lvl="7" algn="ctr">
              <a:lnSpc>
                <a:spcPct val="100000"/>
              </a:lnSpc>
              <a:spcBef>
                <a:spcPts val="0"/>
              </a:spcBef>
              <a:spcAft>
                <a:spcPts val="0"/>
              </a:spcAft>
              <a:buSzPts val="2400"/>
              <a:buNone/>
              <a:defRPr sz="2400"/>
            </a:lvl8pPr>
            <a:lvl9pPr lvl="8" algn="ctr">
              <a:lnSpc>
                <a:spcPct val="100000"/>
              </a:lnSpc>
              <a:spcBef>
                <a:spcPts val="0"/>
              </a:spcBef>
              <a:spcAft>
                <a:spcPts val="0"/>
              </a:spcAft>
              <a:buSzPts val="2400"/>
              <a:buNone/>
              <a:defRPr sz="2400"/>
            </a:lvl9pPr>
          </a:lstStyle>
          <a:p>
            <a:endParaRPr/>
          </a:p>
        </p:txBody>
      </p:sp>
      <p:pic>
        <p:nvPicPr>
          <p:cNvPr id="249" name="Google Shape;249;p43"/>
          <p:cNvPicPr preferRelativeResize="0"/>
          <p:nvPr/>
        </p:nvPicPr>
        <p:blipFill rotWithShape="1">
          <a:blip r:embed="rId5">
            <a:alphaModFix/>
          </a:blip>
          <a:srcRect/>
          <a:stretch/>
        </p:blipFill>
        <p:spPr>
          <a:xfrm>
            <a:off x="311700" y="4419700"/>
            <a:ext cx="1316932" cy="465300"/>
          </a:xfrm>
          <a:prstGeom prst="rect">
            <a:avLst/>
          </a:prstGeom>
          <a:noFill/>
          <a:ln>
            <a:noFill/>
          </a:ln>
        </p:spPr>
      </p:pic>
      <p:sp>
        <p:nvSpPr>
          <p:cNvPr id="250" name="Google Shape;250;p43"/>
          <p:cNvSpPr txBox="1"/>
          <p:nvPr/>
        </p:nvSpPr>
        <p:spPr>
          <a:xfrm>
            <a:off x="4260475" y="4568375"/>
            <a:ext cx="4496100" cy="323400"/>
          </a:xfrm>
          <a:prstGeom prst="rect">
            <a:avLst/>
          </a:prstGeom>
          <a:noFill/>
          <a:ln>
            <a:noFill/>
          </a:ln>
        </p:spPr>
        <p:txBody>
          <a:bodyPr spcFirstLastPara="1" wrap="square" lIns="0" tIns="91425" rIns="91425" bIns="0" anchor="b" anchorCtr="0">
            <a:noAutofit/>
          </a:bodyPr>
          <a:lstStyle/>
          <a:p>
            <a:pPr marL="0" marR="0" lvl="0" indent="0" algn="l" rtl="0">
              <a:lnSpc>
                <a:spcPct val="115000"/>
              </a:lnSpc>
              <a:spcBef>
                <a:spcPts val="0"/>
              </a:spcBef>
              <a:spcAft>
                <a:spcPts val="0"/>
              </a:spcAft>
              <a:buClr>
                <a:srgbClr val="000000"/>
              </a:buClr>
              <a:buSzPts val="800"/>
              <a:buFont typeface="Arial"/>
              <a:buNone/>
            </a:pPr>
            <a:r>
              <a:rPr lang="en" sz="800" i="0" u="none" strike="noStrike" cap="none">
                <a:solidFill>
                  <a:srgbClr val="FEFFDD"/>
                </a:solidFill>
                <a:latin typeface="Lexend"/>
                <a:ea typeface="Lexend"/>
                <a:cs typeface="Lexend"/>
                <a:sym typeface="Lexend"/>
              </a:rPr>
              <a:t>This presentation is protected by UK copyright laws. Reproduction &amp; distribution of the presentation is prohibited without written permission of Life Lessons Education Ltd.</a:t>
            </a:r>
            <a:endParaRPr sz="800" i="0" u="none" strike="noStrike" cap="none">
              <a:solidFill>
                <a:srgbClr val="FEFFDD"/>
              </a:solidFill>
              <a:latin typeface="Lexend"/>
              <a:ea typeface="Lexend"/>
              <a:cs typeface="Lexend"/>
              <a:sym typeface="Lexend"/>
            </a:endParaRPr>
          </a:p>
        </p:txBody>
      </p:sp>
      <p:sp>
        <p:nvSpPr>
          <p:cNvPr id="251" name="Google Shape;251;p43"/>
          <p:cNvSpPr txBox="1"/>
          <p:nvPr/>
        </p:nvSpPr>
        <p:spPr>
          <a:xfrm>
            <a:off x="4260475" y="4372850"/>
            <a:ext cx="2419500" cy="199200"/>
          </a:xfrm>
          <a:prstGeom prst="rect">
            <a:avLst/>
          </a:prstGeom>
          <a:noFill/>
          <a:ln>
            <a:noFill/>
          </a:ln>
        </p:spPr>
        <p:txBody>
          <a:bodyPr spcFirstLastPara="1" wrap="square" lIns="0" tIns="91425" rIns="91425" bIns="0" anchor="b" anchorCtr="0">
            <a:noAutofit/>
          </a:bodyPr>
          <a:lstStyle/>
          <a:p>
            <a:pPr marL="0" marR="0" lvl="0" indent="0" algn="l" rtl="0">
              <a:lnSpc>
                <a:spcPct val="115000"/>
              </a:lnSpc>
              <a:spcBef>
                <a:spcPts val="0"/>
              </a:spcBef>
              <a:spcAft>
                <a:spcPts val="0"/>
              </a:spcAft>
              <a:buClr>
                <a:srgbClr val="000000"/>
              </a:buClr>
              <a:buSzPts val="800"/>
              <a:buFont typeface="Arial"/>
              <a:buNone/>
            </a:pPr>
            <a:r>
              <a:rPr lang="en" sz="800" i="0" u="none" strike="noStrike" cap="none">
                <a:solidFill>
                  <a:srgbClr val="FEFFDD"/>
                </a:solidFill>
                <a:latin typeface="Lexend Medium"/>
                <a:ea typeface="Lexend Medium"/>
                <a:cs typeface="Lexend Medium"/>
                <a:sym typeface="Lexend Medium"/>
              </a:rPr>
              <a:t>© 202</a:t>
            </a:r>
            <a:r>
              <a:rPr lang="en" sz="800">
                <a:solidFill>
                  <a:srgbClr val="FEFFDD"/>
                </a:solidFill>
                <a:latin typeface="Lexend Medium"/>
                <a:ea typeface="Lexend Medium"/>
                <a:cs typeface="Lexend Medium"/>
                <a:sym typeface="Lexend Medium"/>
              </a:rPr>
              <a:t>5</a:t>
            </a:r>
            <a:r>
              <a:rPr lang="en" sz="800" i="0" u="none" strike="noStrike" cap="none">
                <a:solidFill>
                  <a:srgbClr val="FEFFDD"/>
                </a:solidFill>
                <a:latin typeface="Lexend Medium"/>
                <a:ea typeface="Lexend Medium"/>
                <a:cs typeface="Lexend Medium"/>
                <a:sym typeface="Lexend Medium"/>
              </a:rPr>
              <a:t> Life Lessons Education Limited</a:t>
            </a:r>
            <a:endParaRPr sz="800" i="0" u="none" strike="noStrike" cap="none">
              <a:solidFill>
                <a:srgbClr val="FEFFDD"/>
              </a:solidFill>
              <a:latin typeface="Lexend Medium"/>
              <a:ea typeface="Lexend Medium"/>
              <a:cs typeface="Lexend Medium"/>
              <a:sym typeface="Lexend Medium"/>
            </a:endParaRPr>
          </a:p>
        </p:txBody>
      </p:sp>
    </p:spTree>
  </p:cSld>
  <p:clrMapOvr>
    <a:masterClrMapping/>
  </p:clrMapOvr>
  <p:extLst>
    <p:ext uri="{DCECCB84-F9BA-43D5-87BE-67443E8EF086}">
      <p15:sldGuideLst xmlns:p15="http://schemas.microsoft.com/office/powerpoint/2012/main">
        <p15:guide id="1" pos="196">
          <p15:clr>
            <a:srgbClr val="E46962"/>
          </p15:clr>
        </p15:guide>
        <p15:guide id="2" orient="horz" pos="147">
          <p15:clr>
            <a:srgbClr val="E46962"/>
          </p15:clr>
        </p15:guide>
        <p15:guide id="3" pos="5564">
          <p15:clr>
            <a:srgbClr val="E46962"/>
          </p15:clr>
        </p15:guide>
        <p15:guide id="4" orient="horz" pos="3096">
          <p15:clr>
            <a:srgbClr val="E46962"/>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Closing slide">
  <p:cSld name="TITLE_1">
    <p:bg>
      <p:bgPr>
        <a:solidFill>
          <a:srgbClr val="010D54"/>
        </a:solidFill>
        <a:effectLst/>
      </p:bgPr>
    </p:bg>
    <p:spTree>
      <p:nvGrpSpPr>
        <p:cNvPr id="1" name="Shape 252"/>
        <p:cNvGrpSpPr/>
        <p:nvPr/>
      </p:nvGrpSpPr>
      <p:grpSpPr>
        <a:xfrm>
          <a:off x="0" y="0"/>
          <a:ext cx="0" cy="0"/>
          <a:chOff x="0" y="0"/>
          <a:chExt cx="0" cy="0"/>
        </a:xfrm>
      </p:grpSpPr>
      <p:pic>
        <p:nvPicPr>
          <p:cNvPr id="253" name="Google Shape;253;p44"/>
          <p:cNvPicPr preferRelativeResize="0"/>
          <p:nvPr/>
        </p:nvPicPr>
        <p:blipFill rotWithShape="1">
          <a:blip r:embed="rId2">
            <a:alphaModFix/>
          </a:blip>
          <a:srcRect/>
          <a:stretch/>
        </p:blipFill>
        <p:spPr>
          <a:xfrm rot="-2458366" flipH="1">
            <a:off x="4685520" y="1157312"/>
            <a:ext cx="3729635" cy="2434842"/>
          </a:xfrm>
          <a:prstGeom prst="rect">
            <a:avLst/>
          </a:prstGeom>
          <a:noFill/>
          <a:ln>
            <a:noFill/>
          </a:ln>
        </p:spPr>
      </p:pic>
      <p:pic>
        <p:nvPicPr>
          <p:cNvPr id="254" name="Google Shape;254;p44"/>
          <p:cNvPicPr preferRelativeResize="0"/>
          <p:nvPr/>
        </p:nvPicPr>
        <p:blipFill>
          <a:blip r:embed="rId3">
            <a:alphaModFix/>
          </a:blip>
          <a:stretch>
            <a:fillRect/>
          </a:stretch>
        </p:blipFill>
        <p:spPr>
          <a:xfrm rot="-9224675">
            <a:off x="7443081" y="3167373"/>
            <a:ext cx="3876543" cy="1398654"/>
          </a:xfrm>
          <a:prstGeom prst="rect">
            <a:avLst/>
          </a:prstGeom>
          <a:noFill/>
          <a:ln>
            <a:noFill/>
          </a:ln>
        </p:spPr>
      </p:pic>
      <p:pic>
        <p:nvPicPr>
          <p:cNvPr id="255" name="Google Shape;255;p44"/>
          <p:cNvPicPr preferRelativeResize="0"/>
          <p:nvPr/>
        </p:nvPicPr>
        <p:blipFill>
          <a:blip r:embed="rId4">
            <a:alphaModFix/>
          </a:blip>
          <a:stretch>
            <a:fillRect/>
          </a:stretch>
        </p:blipFill>
        <p:spPr>
          <a:xfrm rot="333200">
            <a:off x="4331839" y="-469898"/>
            <a:ext cx="1258817" cy="1631794"/>
          </a:xfrm>
          <a:prstGeom prst="rect">
            <a:avLst/>
          </a:prstGeom>
          <a:noFill/>
          <a:ln>
            <a:noFill/>
          </a:ln>
        </p:spPr>
      </p:pic>
      <p:pic>
        <p:nvPicPr>
          <p:cNvPr id="256" name="Google Shape;256;p44"/>
          <p:cNvPicPr preferRelativeResize="0"/>
          <p:nvPr/>
        </p:nvPicPr>
        <p:blipFill rotWithShape="1">
          <a:blip r:embed="rId5">
            <a:alphaModFix/>
          </a:blip>
          <a:srcRect/>
          <a:stretch/>
        </p:blipFill>
        <p:spPr>
          <a:xfrm>
            <a:off x="311700" y="614275"/>
            <a:ext cx="2683168" cy="948025"/>
          </a:xfrm>
          <a:prstGeom prst="rect">
            <a:avLst/>
          </a:prstGeom>
          <a:noFill/>
          <a:ln>
            <a:noFill/>
          </a:ln>
        </p:spPr>
      </p:pic>
      <p:sp>
        <p:nvSpPr>
          <p:cNvPr id="257" name="Google Shape;257;p44"/>
          <p:cNvSpPr txBox="1"/>
          <p:nvPr/>
        </p:nvSpPr>
        <p:spPr>
          <a:xfrm>
            <a:off x="4260475" y="4568375"/>
            <a:ext cx="4496100" cy="323400"/>
          </a:xfrm>
          <a:prstGeom prst="rect">
            <a:avLst/>
          </a:prstGeom>
          <a:noFill/>
          <a:ln>
            <a:noFill/>
          </a:ln>
        </p:spPr>
        <p:txBody>
          <a:bodyPr spcFirstLastPara="1" wrap="square" lIns="0" tIns="91425" rIns="91425" bIns="0" anchor="b" anchorCtr="0">
            <a:noAutofit/>
          </a:bodyPr>
          <a:lstStyle/>
          <a:p>
            <a:pPr marL="0" marR="0" lvl="0" indent="0" algn="l" rtl="0">
              <a:lnSpc>
                <a:spcPct val="115000"/>
              </a:lnSpc>
              <a:spcBef>
                <a:spcPts val="0"/>
              </a:spcBef>
              <a:spcAft>
                <a:spcPts val="0"/>
              </a:spcAft>
              <a:buClr>
                <a:srgbClr val="000000"/>
              </a:buClr>
              <a:buSzPts val="800"/>
              <a:buFont typeface="Arial"/>
              <a:buNone/>
            </a:pPr>
            <a:r>
              <a:rPr lang="en" sz="800" i="0" u="none" strike="noStrike" cap="none">
                <a:solidFill>
                  <a:srgbClr val="FEFFDD"/>
                </a:solidFill>
                <a:latin typeface="Lexend"/>
                <a:ea typeface="Lexend"/>
                <a:cs typeface="Lexend"/>
                <a:sym typeface="Lexend"/>
              </a:rPr>
              <a:t>This presentation is protected by UK copyright laws. Reproduction &amp; distribution of the presentation is prohibited without written permission of Life Lessons Education Ltd.</a:t>
            </a:r>
            <a:endParaRPr sz="800" i="0" u="none" strike="noStrike" cap="none">
              <a:solidFill>
                <a:srgbClr val="FEFFDD"/>
              </a:solidFill>
              <a:latin typeface="Lexend"/>
              <a:ea typeface="Lexend"/>
              <a:cs typeface="Lexend"/>
              <a:sym typeface="Lexend"/>
            </a:endParaRPr>
          </a:p>
        </p:txBody>
      </p:sp>
      <p:sp>
        <p:nvSpPr>
          <p:cNvPr id="258" name="Google Shape;258;p44"/>
          <p:cNvSpPr txBox="1"/>
          <p:nvPr/>
        </p:nvSpPr>
        <p:spPr>
          <a:xfrm>
            <a:off x="4260475" y="4372850"/>
            <a:ext cx="2419500" cy="199200"/>
          </a:xfrm>
          <a:prstGeom prst="rect">
            <a:avLst/>
          </a:prstGeom>
          <a:noFill/>
          <a:ln>
            <a:noFill/>
          </a:ln>
        </p:spPr>
        <p:txBody>
          <a:bodyPr spcFirstLastPara="1" wrap="square" lIns="0" tIns="91425" rIns="91425" bIns="0" anchor="b" anchorCtr="0">
            <a:noAutofit/>
          </a:bodyPr>
          <a:lstStyle/>
          <a:p>
            <a:pPr marL="0" marR="0" lvl="0" indent="0" algn="l" rtl="0">
              <a:lnSpc>
                <a:spcPct val="115000"/>
              </a:lnSpc>
              <a:spcBef>
                <a:spcPts val="0"/>
              </a:spcBef>
              <a:spcAft>
                <a:spcPts val="0"/>
              </a:spcAft>
              <a:buClr>
                <a:srgbClr val="000000"/>
              </a:buClr>
              <a:buSzPts val="800"/>
              <a:buFont typeface="Arial"/>
              <a:buNone/>
            </a:pPr>
            <a:r>
              <a:rPr lang="en" sz="800" i="0" u="none" strike="noStrike" cap="none">
                <a:solidFill>
                  <a:srgbClr val="FEFFDD"/>
                </a:solidFill>
                <a:latin typeface="Lexend Medium"/>
                <a:ea typeface="Lexend Medium"/>
                <a:cs typeface="Lexend Medium"/>
                <a:sym typeface="Lexend Medium"/>
              </a:rPr>
              <a:t>© 2023 Life Lessons Education Limited</a:t>
            </a:r>
            <a:endParaRPr sz="800" i="0" u="none" strike="noStrike" cap="none">
              <a:solidFill>
                <a:srgbClr val="FEFFDD"/>
              </a:solidFill>
              <a:latin typeface="Lexend Medium"/>
              <a:ea typeface="Lexend Medium"/>
              <a:cs typeface="Lexend Medium"/>
              <a:sym typeface="Lexend Medium"/>
            </a:endParaRPr>
          </a:p>
        </p:txBody>
      </p:sp>
      <p:sp>
        <p:nvSpPr>
          <p:cNvPr id="259" name="Google Shape;259;p44"/>
          <p:cNvSpPr txBox="1">
            <a:spLocks noGrp="1"/>
          </p:cNvSpPr>
          <p:nvPr>
            <p:ph type="body" idx="1"/>
          </p:nvPr>
        </p:nvSpPr>
        <p:spPr>
          <a:xfrm>
            <a:off x="311700" y="1867650"/>
            <a:ext cx="3295200" cy="25866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Clr>
                <a:schemeClr val="lt1"/>
              </a:buClr>
              <a:buSzPts val="1800"/>
              <a:buChar char="●"/>
              <a:defRPr>
                <a:solidFill>
                  <a:schemeClr val="lt1"/>
                </a:solidFill>
              </a:defRPr>
            </a:lvl1pPr>
            <a:lvl2pPr marL="914400" lvl="1" indent="-342900">
              <a:spcBef>
                <a:spcPts val="0"/>
              </a:spcBef>
              <a:spcAft>
                <a:spcPts val="0"/>
              </a:spcAft>
              <a:buClr>
                <a:schemeClr val="lt1"/>
              </a:buClr>
              <a:buSzPts val="1800"/>
              <a:buChar char="○"/>
              <a:defRPr>
                <a:solidFill>
                  <a:schemeClr val="lt1"/>
                </a:solidFill>
              </a:defRPr>
            </a:lvl2pPr>
            <a:lvl3pPr marL="1371600" lvl="2" indent="-342900">
              <a:spcBef>
                <a:spcPts val="0"/>
              </a:spcBef>
              <a:spcAft>
                <a:spcPts val="0"/>
              </a:spcAft>
              <a:buClr>
                <a:schemeClr val="lt1"/>
              </a:buClr>
              <a:buSzPts val="1800"/>
              <a:buChar char="■"/>
              <a:defRPr>
                <a:solidFill>
                  <a:schemeClr val="lt1"/>
                </a:solidFill>
              </a:defRPr>
            </a:lvl3pPr>
            <a:lvl4pPr marL="1828800" lvl="3" indent="-342900">
              <a:spcBef>
                <a:spcPts val="0"/>
              </a:spcBef>
              <a:spcAft>
                <a:spcPts val="0"/>
              </a:spcAft>
              <a:buClr>
                <a:schemeClr val="lt1"/>
              </a:buClr>
              <a:buSzPts val="1800"/>
              <a:buChar char="●"/>
              <a:defRPr>
                <a:solidFill>
                  <a:schemeClr val="lt1"/>
                </a:solidFill>
              </a:defRPr>
            </a:lvl4pPr>
            <a:lvl5pPr marL="2286000" lvl="4" indent="-342900">
              <a:spcBef>
                <a:spcPts val="0"/>
              </a:spcBef>
              <a:spcAft>
                <a:spcPts val="0"/>
              </a:spcAft>
              <a:buClr>
                <a:schemeClr val="lt1"/>
              </a:buClr>
              <a:buSzPts val="1800"/>
              <a:buChar char="○"/>
              <a:defRPr>
                <a:solidFill>
                  <a:schemeClr val="lt1"/>
                </a:solidFill>
              </a:defRPr>
            </a:lvl5pPr>
            <a:lvl6pPr marL="2743200" lvl="5" indent="-342900">
              <a:spcBef>
                <a:spcPts val="0"/>
              </a:spcBef>
              <a:spcAft>
                <a:spcPts val="0"/>
              </a:spcAft>
              <a:buClr>
                <a:schemeClr val="lt1"/>
              </a:buClr>
              <a:buSzPts val="1800"/>
              <a:buChar char="■"/>
              <a:defRPr>
                <a:solidFill>
                  <a:schemeClr val="lt1"/>
                </a:solidFill>
              </a:defRPr>
            </a:lvl6pPr>
            <a:lvl7pPr marL="3200400" lvl="6" indent="-342900">
              <a:spcBef>
                <a:spcPts val="0"/>
              </a:spcBef>
              <a:spcAft>
                <a:spcPts val="0"/>
              </a:spcAft>
              <a:buClr>
                <a:schemeClr val="lt1"/>
              </a:buClr>
              <a:buSzPts val="1800"/>
              <a:buChar char="●"/>
              <a:defRPr>
                <a:solidFill>
                  <a:schemeClr val="lt1"/>
                </a:solidFill>
              </a:defRPr>
            </a:lvl7pPr>
            <a:lvl8pPr marL="3657600" lvl="7" indent="-342900">
              <a:spcBef>
                <a:spcPts val="0"/>
              </a:spcBef>
              <a:spcAft>
                <a:spcPts val="0"/>
              </a:spcAft>
              <a:buClr>
                <a:schemeClr val="lt1"/>
              </a:buClr>
              <a:buSzPts val="1800"/>
              <a:buChar char="○"/>
              <a:defRPr>
                <a:solidFill>
                  <a:schemeClr val="lt1"/>
                </a:solidFill>
              </a:defRPr>
            </a:lvl8pPr>
            <a:lvl9pPr marL="4114800" lvl="8" indent="-342900">
              <a:spcBef>
                <a:spcPts val="0"/>
              </a:spcBef>
              <a:spcAft>
                <a:spcPts val="0"/>
              </a:spcAft>
              <a:buClr>
                <a:schemeClr val="lt1"/>
              </a:buClr>
              <a:buSzPts val="1800"/>
              <a:buChar char="■"/>
              <a:defRPr>
                <a:solidFill>
                  <a:schemeClr val="lt1"/>
                </a:solidFill>
              </a:defRPr>
            </a:lvl9pPr>
          </a:lstStyle>
          <a:p>
            <a:endParaRPr/>
          </a:p>
        </p:txBody>
      </p:sp>
    </p:spTree>
  </p:cSld>
  <p:clrMapOvr>
    <a:masterClrMapping/>
  </p:clrMapOvr>
  <p:extLst>
    <p:ext uri="{DCECCB84-F9BA-43D5-87BE-67443E8EF086}">
      <p15:sldGuideLst xmlns:p15="http://schemas.microsoft.com/office/powerpoint/2012/main">
        <p15:guide id="1" pos="196">
          <p15:clr>
            <a:srgbClr val="E46962"/>
          </p15:clr>
        </p15:guide>
        <p15:guide id="2" orient="horz" pos="147">
          <p15:clr>
            <a:srgbClr val="E46962"/>
          </p15:clr>
        </p15:guide>
        <p15:guide id="3" pos="5564">
          <p15:clr>
            <a:srgbClr val="E46962"/>
          </p15:clr>
        </p15:guide>
        <p15:guide id="4" orient="horz" pos="3096">
          <p15:clr>
            <a:srgbClr val="E46962"/>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Explore map section divide">
  <p:cSld name="CUSTOM_14">
    <p:bg>
      <p:bgPr>
        <a:solidFill>
          <a:srgbClr val="FDFEA4"/>
        </a:solidFill>
        <a:effectLst/>
      </p:bgPr>
    </p:bg>
    <p:spTree>
      <p:nvGrpSpPr>
        <p:cNvPr id="1" name="Shape 260"/>
        <p:cNvGrpSpPr/>
        <p:nvPr/>
      </p:nvGrpSpPr>
      <p:grpSpPr>
        <a:xfrm>
          <a:off x="0" y="0"/>
          <a:ext cx="0" cy="0"/>
          <a:chOff x="0" y="0"/>
          <a:chExt cx="0" cy="0"/>
        </a:xfrm>
      </p:grpSpPr>
      <p:pic>
        <p:nvPicPr>
          <p:cNvPr id="261" name="Google Shape;261;p45" title="maps.png"/>
          <p:cNvPicPr preferRelativeResize="0"/>
          <p:nvPr/>
        </p:nvPicPr>
        <p:blipFill>
          <a:blip r:embed="rId2">
            <a:alphaModFix/>
          </a:blip>
          <a:stretch>
            <a:fillRect/>
          </a:stretch>
        </p:blipFill>
        <p:spPr>
          <a:xfrm>
            <a:off x="676549" y="346627"/>
            <a:ext cx="1374550" cy="1374550"/>
          </a:xfrm>
          <a:prstGeom prst="rect">
            <a:avLst/>
          </a:prstGeom>
          <a:noFill/>
          <a:ln>
            <a:noFill/>
          </a:ln>
        </p:spPr>
      </p:pic>
      <p:pic>
        <p:nvPicPr>
          <p:cNvPr id="262" name="Google Shape;262;p45"/>
          <p:cNvPicPr preferRelativeResize="0"/>
          <p:nvPr/>
        </p:nvPicPr>
        <p:blipFill>
          <a:blip r:embed="rId3">
            <a:alphaModFix/>
          </a:blip>
          <a:stretch>
            <a:fillRect/>
          </a:stretch>
        </p:blipFill>
        <p:spPr>
          <a:xfrm>
            <a:off x="311696" y="4454096"/>
            <a:ext cx="1316800" cy="465250"/>
          </a:xfrm>
          <a:prstGeom prst="rect">
            <a:avLst/>
          </a:prstGeom>
          <a:noFill/>
          <a:ln>
            <a:noFill/>
          </a:ln>
        </p:spPr>
      </p:pic>
      <p:sp>
        <p:nvSpPr>
          <p:cNvPr id="263" name="Google Shape;263;p45"/>
          <p:cNvSpPr txBox="1"/>
          <p:nvPr/>
        </p:nvSpPr>
        <p:spPr>
          <a:xfrm>
            <a:off x="311700" y="1913675"/>
            <a:ext cx="8520600" cy="12477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0000">
                <a:solidFill>
                  <a:srgbClr val="010D56"/>
                </a:solidFill>
                <a:latin typeface="Lexend Black"/>
                <a:ea typeface="Lexend Black"/>
                <a:cs typeface="Lexend Black"/>
                <a:sym typeface="Lexend Black"/>
              </a:rPr>
              <a:t>Explore</a:t>
            </a:r>
            <a:endParaRPr sz="10000">
              <a:solidFill>
                <a:srgbClr val="010D56"/>
              </a:solidFill>
              <a:latin typeface="Lexend Black"/>
              <a:ea typeface="Lexend Black"/>
              <a:cs typeface="Lexend Black"/>
              <a:sym typeface="Lexend Black"/>
            </a:endParaRPr>
          </a:p>
        </p:txBody>
      </p:sp>
    </p:spTree>
  </p:cSld>
  <p:clrMapOvr>
    <a:masterClrMapping/>
  </p:clrMapOvr>
  <p:extLst>
    <p:ext uri="{DCECCB84-F9BA-43D5-87BE-67443E8EF086}">
      <p15:sldGuideLst xmlns:p15="http://schemas.microsoft.com/office/powerpoint/2012/main">
        <p15:guide id="1" orient="horz" pos="2426">
          <p15:clr>
            <a:srgbClr val="E46962"/>
          </p15:clr>
        </p15:guide>
        <p15:guide id="2" orient="horz" pos="2171">
          <p15:clr>
            <a:srgbClr val="E46962"/>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Understand cog - section divide">
  <p:cSld name="CUSTOM_14_1">
    <p:bg>
      <p:bgPr>
        <a:solidFill>
          <a:srgbClr val="FFA984"/>
        </a:solidFill>
        <a:effectLst/>
      </p:bgPr>
    </p:bg>
    <p:spTree>
      <p:nvGrpSpPr>
        <p:cNvPr id="1" name="Shape 264"/>
        <p:cNvGrpSpPr/>
        <p:nvPr/>
      </p:nvGrpSpPr>
      <p:grpSpPr>
        <a:xfrm>
          <a:off x="0" y="0"/>
          <a:ext cx="0" cy="0"/>
          <a:chOff x="0" y="0"/>
          <a:chExt cx="0" cy="0"/>
        </a:xfrm>
      </p:grpSpPr>
      <p:pic>
        <p:nvPicPr>
          <p:cNvPr id="265" name="Google Shape;265;p46" descr="&lt;svg xmlns=&quot;http://www.w3.org/2000/svg&quot; height=&quot;48px&quot; viewBox=&quot;0 -960 960 960&quot; width=&quot;48px&quot; fill=&quot;#010D54&quot;&gt;&lt;path d=&quot;M240-80v-172q-57-52-88.5-121.5T120-520q0-150 105-255t255-105q125 0 221.5 73.5T827-615l55 218q4 14-5 25.5T853-360h-93v140q0 24.75-17.62 42.37Q724.75-160 700-160H600v80h-60v-140h160v-200h114l-45-180q-24-97-105-158.5T480-820q-125 0-212.5 86.5T180-522.46q0 64.42 26.32 122.39Q232.65-342.09 281-297l19 18v199h-60Zm257-370Zm-48 76h60l3-44q12-2 22.47-8.46Q544.94-432.92 553-441l42 14 28-48-30-24q5-14 5-29t-5-29l30-24-28-48-42 14q-8.33-7.69-19.17-13.85Q523-635 512-638l-3-44h-60l-3 44q-11 3-21.83 9.15Q413.33-622.69 405-615l-42-14-28 48 30 24q-5 14-5 29t5 29l-30 24 28 48 42-14q8.06 8.08 18.53 14.54Q434-420 446-418l3 44Zm30.12-84q-29.12 0-49.62-20.38-20.5-20.38-20.5-49.5t20.38-49.62q20.38-20.5 49.5-20.5t49.62 20.38q20.5 20.38 20.5 49.5t-20.38 49.62q-20.38 20.5-49.5 20.5Z&quot;/&gt;&lt;/svg&gt;"/>
          <p:cNvPicPr preferRelativeResize="0"/>
          <p:nvPr/>
        </p:nvPicPr>
        <p:blipFill>
          <a:blip r:embed="rId2">
            <a:alphaModFix/>
          </a:blip>
          <a:stretch>
            <a:fillRect/>
          </a:stretch>
        </p:blipFill>
        <p:spPr>
          <a:xfrm>
            <a:off x="376925" y="232800"/>
            <a:ext cx="1608875" cy="1608875"/>
          </a:xfrm>
          <a:prstGeom prst="rect">
            <a:avLst/>
          </a:prstGeom>
          <a:noFill/>
          <a:ln>
            <a:noFill/>
          </a:ln>
        </p:spPr>
      </p:pic>
      <p:pic>
        <p:nvPicPr>
          <p:cNvPr id="266" name="Google Shape;266;p46"/>
          <p:cNvPicPr preferRelativeResize="0"/>
          <p:nvPr/>
        </p:nvPicPr>
        <p:blipFill>
          <a:blip r:embed="rId3">
            <a:alphaModFix/>
          </a:blip>
          <a:stretch>
            <a:fillRect/>
          </a:stretch>
        </p:blipFill>
        <p:spPr>
          <a:xfrm>
            <a:off x="311696" y="4454096"/>
            <a:ext cx="1316800" cy="465250"/>
          </a:xfrm>
          <a:prstGeom prst="rect">
            <a:avLst/>
          </a:prstGeom>
          <a:noFill/>
          <a:ln>
            <a:noFill/>
          </a:ln>
        </p:spPr>
      </p:pic>
      <p:sp>
        <p:nvSpPr>
          <p:cNvPr id="267" name="Google Shape;267;p46"/>
          <p:cNvSpPr txBox="1"/>
          <p:nvPr/>
        </p:nvSpPr>
        <p:spPr>
          <a:xfrm>
            <a:off x="311700" y="1913675"/>
            <a:ext cx="8520600" cy="12477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0000">
                <a:solidFill>
                  <a:srgbClr val="010D56"/>
                </a:solidFill>
                <a:latin typeface="Lexend Black"/>
                <a:ea typeface="Lexend Black"/>
                <a:cs typeface="Lexend Black"/>
                <a:sym typeface="Lexend Black"/>
              </a:rPr>
              <a:t>Understand</a:t>
            </a:r>
            <a:endParaRPr sz="10000">
              <a:solidFill>
                <a:srgbClr val="010D56"/>
              </a:solidFill>
              <a:latin typeface="Lexend Black"/>
              <a:ea typeface="Lexend Black"/>
              <a:cs typeface="Lexend Black"/>
              <a:sym typeface="Lexend Black"/>
            </a:endParaRPr>
          </a:p>
        </p:txBody>
      </p:sp>
    </p:spTree>
  </p:cSld>
  <p:clrMapOvr>
    <a:masterClrMapping/>
  </p:clrMapOvr>
  <p:extLst>
    <p:ext uri="{DCECCB84-F9BA-43D5-87BE-67443E8EF086}">
      <p15:sldGuideLst xmlns:p15="http://schemas.microsoft.com/office/powerpoint/2012/main">
        <p15:guide id="1" orient="horz" pos="2426">
          <p15:clr>
            <a:srgbClr val="E46962"/>
          </p15:clr>
        </p15:guide>
        <p15:guide id="2" orient="horz" pos="2171">
          <p15:clr>
            <a:srgbClr val="E46962"/>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Activate section divide">
  <p:cSld name="CUSTOM_14_1_1">
    <p:bg>
      <p:bgPr>
        <a:solidFill>
          <a:srgbClr val="9FBB99"/>
        </a:solidFill>
        <a:effectLst/>
      </p:bgPr>
    </p:bg>
    <p:spTree>
      <p:nvGrpSpPr>
        <p:cNvPr id="1" name="Shape 268"/>
        <p:cNvGrpSpPr/>
        <p:nvPr/>
      </p:nvGrpSpPr>
      <p:grpSpPr>
        <a:xfrm>
          <a:off x="0" y="0"/>
          <a:ext cx="0" cy="0"/>
          <a:chOff x="0" y="0"/>
          <a:chExt cx="0" cy="0"/>
        </a:xfrm>
      </p:grpSpPr>
      <p:pic>
        <p:nvPicPr>
          <p:cNvPr id="269" name="Google Shape;269;p47"/>
          <p:cNvPicPr preferRelativeResize="0"/>
          <p:nvPr/>
        </p:nvPicPr>
        <p:blipFill>
          <a:blip r:embed="rId2">
            <a:alphaModFix/>
          </a:blip>
          <a:stretch>
            <a:fillRect/>
          </a:stretch>
        </p:blipFill>
        <p:spPr>
          <a:xfrm>
            <a:off x="311696" y="4454096"/>
            <a:ext cx="1316800" cy="465250"/>
          </a:xfrm>
          <a:prstGeom prst="rect">
            <a:avLst/>
          </a:prstGeom>
          <a:noFill/>
          <a:ln>
            <a:noFill/>
          </a:ln>
        </p:spPr>
      </p:pic>
      <p:sp>
        <p:nvSpPr>
          <p:cNvPr id="270" name="Google Shape;270;p47"/>
          <p:cNvSpPr txBox="1"/>
          <p:nvPr/>
        </p:nvSpPr>
        <p:spPr>
          <a:xfrm>
            <a:off x="311700" y="1913675"/>
            <a:ext cx="8520600" cy="12477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0000">
                <a:solidFill>
                  <a:srgbClr val="010D56"/>
                </a:solidFill>
                <a:latin typeface="Lexend Black"/>
                <a:ea typeface="Lexend Black"/>
                <a:cs typeface="Lexend Black"/>
                <a:sym typeface="Lexend Black"/>
              </a:rPr>
              <a:t>Activate</a:t>
            </a:r>
            <a:endParaRPr sz="10000">
              <a:solidFill>
                <a:srgbClr val="010D56"/>
              </a:solidFill>
              <a:latin typeface="Lexend Black"/>
              <a:ea typeface="Lexend Black"/>
              <a:cs typeface="Lexend Black"/>
              <a:sym typeface="Lexend Black"/>
            </a:endParaRPr>
          </a:p>
        </p:txBody>
      </p:sp>
      <p:pic>
        <p:nvPicPr>
          <p:cNvPr id="271" name="Google Shape;271;p47"/>
          <p:cNvPicPr preferRelativeResize="0"/>
          <p:nvPr/>
        </p:nvPicPr>
        <p:blipFill>
          <a:blip r:embed="rId3">
            <a:alphaModFix/>
          </a:blip>
          <a:stretch>
            <a:fillRect/>
          </a:stretch>
        </p:blipFill>
        <p:spPr>
          <a:xfrm>
            <a:off x="230075" y="242350"/>
            <a:ext cx="1547275" cy="1547275"/>
          </a:xfrm>
          <a:prstGeom prst="rect">
            <a:avLst/>
          </a:prstGeom>
          <a:noFill/>
          <a:ln>
            <a:noFill/>
          </a:ln>
        </p:spPr>
      </p:pic>
    </p:spTree>
  </p:cSld>
  <p:clrMapOvr>
    <a:masterClrMapping/>
  </p:clrMapOvr>
  <p:extLst>
    <p:ext uri="{DCECCB84-F9BA-43D5-87BE-67443E8EF086}">
      <p15:sldGuideLst xmlns:p15="http://schemas.microsoft.com/office/powerpoint/2012/main">
        <p15:guide id="1" orient="horz" pos="2426">
          <p15:clr>
            <a:srgbClr val="E46962"/>
          </p15:clr>
        </p15:guide>
        <p15:guide id="2" orient="horz" pos="2171">
          <p15:clr>
            <a:srgbClr val="E46962"/>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Discuss section divide">
  <p:cSld name="CUSTOM_14_1_1_2">
    <p:bg>
      <p:bgPr>
        <a:solidFill>
          <a:srgbClr val="B599FB"/>
        </a:solidFill>
        <a:effectLst/>
      </p:bgPr>
    </p:bg>
    <p:spTree>
      <p:nvGrpSpPr>
        <p:cNvPr id="1" name="Shape 272"/>
        <p:cNvGrpSpPr/>
        <p:nvPr/>
      </p:nvGrpSpPr>
      <p:grpSpPr>
        <a:xfrm>
          <a:off x="0" y="0"/>
          <a:ext cx="0" cy="0"/>
          <a:chOff x="0" y="0"/>
          <a:chExt cx="0" cy="0"/>
        </a:xfrm>
      </p:grpSpPr>
      <p:pic>
        <p:nvPicPr>
          <p:cNvPr id="273" name="Google Shape;273;p48"/>
          <p:cNvPicPr preferRelativeResize="0"/>
          <p:nvPr/>
        </p:nvPicPr>
        <p:blipFill>
          <a:blip r:embed="rId2">
            <a:alphaModFix/>
          </a:blip>
          <a:stretch>
            <a:fillRect/>
          </a:stretch>
        </p:blipFill>
        <p:spPr>
          <a:xfrm>
            <a:off x="311696" y="4454096"/>
            <a:ext cx="1316800" cy="465250"/>
          </a:xfrm>
          <a:prstGeom prst="rect">
            <a:avLst/>
          </a:prstGeom>
          <a:noFill/>
          <a:ln>
            <a:noFill/>
          </a:ln>
        </p:spPr>
      </p:pic>
      <p:sp>
        <p:nvSpPr>
          <p:cNvPr id="274" name="Google Shape;274;p48"/>
          <p:cNvSpPr txBox="1"/>
          <p:nvPr/>
        </p:nvSpPr>
        <p:spPr>
          <a:xfrm>
            <a:off x="311700" y="1913675"/>
            <a:ext cx="8520600" cy="12477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0000">
                <a:solidFill>
                  <a:srgbClr val="010D56"/>
                </a:solidFill>
                <a:latin typeface="Lexend Black"/>
                <a:ea typeface="Lexend Black"/>
                <a:cs typeface="Lexend Black"/>
                <a:sym typeface="Lexend Black"/>
              </a:rPr>
              <a:t>Discuss</a:t>
            </a:r>
            <a:endParaRPr sz="10000">
              <a:solidFill>
                <a:srgbClr val="010D56"/>
              </a:solidFill>
              <a:latin typeface="Lexend Black"/>
              <a:ea typeface="Lexend Black"/>
              <a:cs typeface="Lexend Black"/>
              <a:sym typeface="Lexend Black"/>
            </a:endParaRPr>
          </a:p>
        </p:txBody>
      </p:sp>
      <p:pic>
        <p:nvPicPr>
          <p:cNvPr id="275" name="Google Shape;275;p48"/>
          <p:cNvPicPr preferRelativeResize="0"/>
          <p:nvPr/>
        </p:nvPicPr>
        <p:blipFill>
          <a:blip r:embed="rId3">
            <a:alphaModFix/>
          </a:blip>
          <a:stretch>
            <a:fillRect/>
          </a:stretch>
        </p:blipFill>
        <p:spPr>
          <a:xfrm>
            <a:off x="311700" y="232800"/>
            <a:ext cx="1481825" cy="1481825"/>
          </a:xfrm>
          <a:prstGeom prst="rect">
            <a:avLst/>
          </a:prstGeom>
          <a:noFill/>
          <a:ln>
            <a:noFill/>
          </a:ln>
        </p:spPr>
      </p:pic>
    </p:spTree>
  </p:cSld>
  <p:clrMapOvr>
    <a:masterClrMapping/>
  </p:clrMapOvr>
  <p:extLst>
    <p:ext uri="{DCECCB84-F9BA-43D5-87BE-67443E8EF086}">
      <p15:sldGuideLst xmlns:p15="http://schemas.microsoft.com/office/powerpoint/2012/main">
        <p15:guide id="1" orient="horz" pos="2426">
          <p15:clr>
            <a:srgbClr val="E46962"/>
          </p15:clr>
        </p15:guide>
        <p15:guide id="2" orient="horz" pos="2171">
          <p15:clr>
            <a:srgbClr val="E46962"/>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Reflect section divide">
  <p:cSld name="CUSTOM_14_1_1_1">
    <p:bg>
      <p:bgPr>
        <a:solidFill>
          <a:srgbClr val="999EBB"/>
        </a:solidFill>
        <a:effectLst/>
      </p:bgPr>
    </p:bg>
    <p:spTree>
      <p:nvGrpSpPr>
        <p:cNvPr id="1" name="Shape 276"/>
        <p:cNvGrpSpPr/>
        <p:nvPr/>
      </p:nvGrpSpPr>
      <p:grpSpPr>
        <a:xfrm>
          <a:off x="0" y="0"/>
          <a:ext cx="0" cy="0"/>
          <a:chOff x="0" y="0"/>
          <a:chExt cx="0" cy="0"/>
        </a:xfrm>
      </p:grpSpPr>
      <p:pic>
        <p:nvPicPr>
          <p:cNvPr id="277" name="Google Shape;277;p49"/>
          <p:cNvPicPr preferRelativeResize="0"/>
          <p:nvPr/>
        </p:nvPicPr>
        <p:blipFill>
          <a:blip r:embed="rId2">
            <a:alphaModFix/>
          </a:blip>
          <a:stretch>
            <a:fillRect/>
          </a:stretch>
        </p:blipFill>
        <p:spPr>
          <a:xfrm>
            <a:off x="311696" y="4454096"/>
            <a:ext cx="1316800" cy="465250"/>
          </a:xfrm>
          <a:prstGeom prst="rect">
            <a:avLst/>
          </a:prstGeom>
          <a:noFill/>
          <a:ln>
            <a:noFill/>
          </a:ln>
        </p:spPr>
      </p:pic>
      <p:sp>
        <p:nvSpPr>
          <p:cNvPr id="278" name="Google Shape;278;p49"/>
          <p:cNvSpPr txBox="1"/>
          <p:nvPr/>
        </p:nvSpPr>
        <p:spPr>
          <a:xfrm>
            <a:off x="311700" y="1913675"/>
            <a:ext cx="8520600" cy="12477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0000">
                <a:solidFill>
                  <a:srgbClr val="010D56"/>
                </a:solidFill>
                <a:latin typeface="Lexend Black"/>
                <a:ea typeface="Lexend Black"/>
                <a:cs typeface="Lexend Black"/>
                <a:sym typeface="Lexend Black"/>
              </a:rPr>
              <a:t>Reflect</a:t>
            </a:r>
            <a:endParaRPr sz="10000">
              <a:solidFill>
                <a:srgbClr val="010D56"/>
              </a:solidFill>
              <a:latin typeface="Lexend Black"/>
              <a:ea typeface="Lexend Black"/>
              <a:cs typeface="Lexend Black"/>
              <a:sym typeface="Lexend Black"/>
            </a:endParaRPr>
          </a:p>
        </p:txBody>
      </p:sp>
      <p:pic>
        <p:nvPicPr>
          <p:cNvPr id="279" name="Google Shape;279;p49"/>
          <p:cNvPicPr preferRelativeResize="0"/>
          <p:nvPr/>
        </p:nvPicPr>
        <p:blipFill>
          <a:blip r:embed="rId3">
            <a:alphaModFix/>
          </a:blip>
          <a:stretch>
            <a:fillRect/>
          </a:stretch>
        </p:blipFill>
        <p:spPr>
          <a:xfrm>
            <a:off x="311700" y="232800"/>
            <a:ext cx="1481825" cy="1481825"/>
          </a:xfrm>
          <a:prstGeom prst="rect">
            <a:avLst/>
          </a:prstGeom>
          <a:noFill/>
          <a:ln>
            <a:noFill/>
          </a:ln>
        </p:spPr>
      </p:pic>
    </p:spTree>
  </p:cSld>
  <p:clrMapOvr>
    <a:masterClrMapping/>
  </p:clrMapOvr>
  <p:extLst>
    <p:ext uri="{DCECCB84-F9BA-43D5-87BE-67443E8EF086}">
      <p15:sldGuideLst xmlns:p15="http://schemas.microsoft.com/office/powerpoint/2012/main">
        <p15:guide id="1" orient="horz" pos="2426">
          <p15:clr>
            <a:srgbClr val="E46962"/>
          </p15:clr>
        </p15:guide>
        <p15:guide id="2" orient="horz" pos="2171">
          <p15:clr>
            <a:srgbClr val="E46962"/>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Notes for teachers">
  <p:cSld name="CUSTOM">
    <p:spTree>
      <p:nvGrpSpPr>
        <p:cNvPr id="1" name="Shape 280"/>
        <p:cNvGrpSpPr/>
        <p:nvPr/>
      </p:nvGrpSpPr>
      <p:grpSpPr>
        <a:xfrm>
          <a:off x="0" y="0"/>
          <a:ext cx="0" cy="0"/>
          <a:chOff x="0" y="0"/>
          <a:chExt cx="0" cy="0"/>
        </a:xfrm>
      </p:grpSpPr>
      <p:sp>
        <p:nvSpPr>
          <p:cNvPr id="281" name="Google Shape;281;p50"/>
          <p:cNvSpPr txBox="1">
            <a:spLocks noGrp="1"/>
          </p:cNvSpPr>
          <p:nvPr>
            <p:ph type="sldNum" idx="12"/>
          </p:nvPr>
        </p:nvSpPr>
        <p:spPr>
          <a:xfrm>
            <a:off x="8765400" y="4891800"/>
            <a:ext cx="378600" cy="251700"/>
          </a:xfrm>
          <a:prstGeom prst="rect">
            <a:avLst/>
          </a:prstGeom>
        </p:spPr>
        <p:txBody>
          <a:bodyPr spcFirstLastPara="1" wrap="square" lIns="0" tIns="0" rIns="0" bIns="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ctr" rtl="0">
              <a:spcBef>
                <a:spcPts val="0"/>
              </a:spcBef>
              <a:spcAft>
                <a:spcPts val="0"/>
              </a:spcAft>
              <a:buNone/>
            </a:pPr>
            <a:fld id="{00000000-1234-1234-1234-123412341234}" type="slidenum">
              <a:rPr lang="en"/>
              <a:t>‹#›</a:t>
            </a:fld>
            <a:endParaRPr/>
          </a:p>
        </p:txBody>
      </p:sp>
      <p:sp>
        <p:nvSpPr>
          <p:cNvPr id="282" name="Google Shape;282;p50"/>
          <p:cNvSpPr txBox="1">
            <a:spLocks noGrp="1"/>
          </p:cNvSpPr>
          <p:nvPr>
            <p:ph type="body" idx="1"/>
          </p:nvPr>
        </p:nvSpPr>
        <p:spPr>
          <a:xfrm>
            <a:off x="317500" y="881950"/>
            <a:ext cx="8520600" cy="3492600"/>
          </a:xfrm>
          <a:prstGeom prst="rect">
            <a:avLst/>
          </a:prstGeom>
        </p:spPr>
        <p:txBody>
          <a:bodyPr spcFirstLastPara="1" wrap="square" lIns="0" tIns="0" rIns="0" bIns="0" anchor="t" anchorCtr="0">
            <a:noAutofit/>
          </a:bodyPr>
          <a:lstStyle>
            <a:lvl1pPr marL="457200" lvl="0" indent="-330200">
              <a:spcBef>
                <a:spcPts val="0"/>
              </a:spcBef>
              <a:spcAft>
                <a:spcPts val="0"/>
              </a:spcAft>
              <a:buSzPts val="1600"/>
              <a:buChar char="●"/>
              <a:defRPr sz="1600"/>
            </a:lvl1pPr>
            <a:lvl2pPr marL="914400" lvl="1" indent="-330200">
              <a:spcBef>
                <a:spcPts val="0"/>
              </a:spcBef>
              <a:spcAft>
                <a:spcPts val="0"/>
              </a:spcAft>
              <a:buSzPts val="1600"/>
              <a:buChar char="○"/>
              <a:defRPr sz="1600"/>
            </a:lvl2pPr>
            <a:lvl3pPr marL="1371600" lvl="2" indent="-330200">
              <a:spcBef>
                <a:spcPts val="0"/>
              </a:spcBef>
              <a:spcAft>
                <a:spcPts val="0"/>
              </a:spcAft>
              <a:buSzPts val="1600"/>
              <a:buChar char="■"/>
              <a:defRPr sz="1600"/>
            </a:lvl3pPr>
            <a:lvl4pPr marL="1828800" lvl="3" indent="-330200">
              <a:spcBef>
                <a:spcPts val="0"/>
              </a:spcBef>
              <a:spcAft>
                <a:spcPts val="0"/>
              </a:spcAft>
              <a:buSzPts val="1600"/>
              <a:buChar char="●"/>
              <a:defRPr sz="1600"/>
            </a:lvl4pPr>
            <a:lvl5pPr marL="2286000" lvl="4" indent="-330200">
              <a:spcBef>
                <a:spcPts val="0"/>
              </a:spcBef>
              <a:spcAft>
                <a:spcPts val="0"/>
              </a:spcAft>
              <a:buSzPts val="1600"/>
              <a:buChar char="○"/>
              <a:defRPr sz="1600"/>
            </a:lvl5pPr>
            <a:lvl6pPr marL="2743200" lvl="5" indent="-330200">
              <a:spcBef>
                <a:spcPts val="0"/>
              </a:spcBef>
              <a:spcAft>
                <a:spcPts val="0"/>
              </a:spcAft>
              <a:buSzPts val="1600"/>
              <a:buChar char="■"/>
              <a:defRPr sz="1600"/>
            </a:lvl6pPr>
            <a:lvl7pPr marL="3200400" lvl="6" indent="-330200">
              <a:spcBef>
                <a:spcPts val="0"/>
              </a:spcBef>
              <a:spcAft>
                <a:spcPts val="0"/>
              </a:spcAft>
              <a:buSzPts val="1600"/>
              <a:buChar char="●"/>
              <a:defRPr sz="1600"/>
            </a:lvl7pPr>
            <a:lvl8pPr marL="3657600" lvl="7" indent="-330200">
              <a:spcBef>
                <a:spcPts val="0"/>
              </a:spcBef>
              <a:spcAft>
                <a:spcPts val="0"/>
              </a:spcAft>
              <a:buSzPts val="1600"/>
              <a:buChar char="○"/>
              <a:defRPr sz="1600"/>
            </a:lvl8pPr>
            <a:lvl9pPr marL="4114800" lvl="8" indent="-330200">
              <a:spcBef>
                <a:spcPts val="0"/>
              </a:spcBef>
              <a:spcAft>
                <a:spcPts val="0"/>
              </a:spcAft>
              <a:buSzPts val="1600"/>
              <a:buChar char="■"/>
              <a:defRPr sz="1600"/>
            </a:lvl9pPr>
          </a:lstStyle>
          <a:p>
            <a:endParaRPr/>
          </a:p>
        </p:txBody>
      </p:sp>
      <p:sp>
        <p:nvSpPr>
          <p:cNvPr id="283" name="Google Shape;283;p50"/>
          <p:cNvSpPr txBox="1">
            <a:spLocks noGrp="1"/>
          </p:cNvSpPr>
          <p:nvPr>
            <p:ph type="title"/>
          </p:nvPr>
        </p:nvSpPr>
        <p:spPr>
          <a:xfrm>
            <a:off x="311700" y="233750"/>
            <a:ext cx="7861800" cy="456600"/>
          </a:xfrm>
          <a:prstGeom prst="rect">
            <a:avLst/>
          </a:prstGeom>
        </p:spPr>
        <p:txBody>
          <a:bodyPr spcFirstLastPara="1" wrap="square" lIns="0" tIns="0" rIns="0" bIns="0"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Brand section - blank">
  <p:cSld name="CUSTOM_1">
    <p:bg>
      <p:bgPr>
        <a:solidFill>
          <a:srgbClr val="F6F6F6"/>
        </a:solidFill>
        <a:effectLst/>
      </p:bgPr>
    </p:bg>
    <p:spTree>
      <p:nvGrpSpPr>
        <p:cNvPr id="1" name="Shape 284"/>
        <p:cNvGrpSpPr/>
        <p:nvPr/>
      </p:nvGrpSpPr>
      <p:grpSpPr>
        <a:xfrm>
          <a:off x="0" y="0"/>
          <a:ext cx="0" cy="0"/>
          <a:chOff x="0" y="0"/>
          <a:chExt cx="0" cy="0"/>
        </a:xfrm>
      </p:grpSpPr>
      <p:sp>
        <p:nvSpPr>
          <p:cNvPr id="285" name="Google Shape;285;p51"/>
          <p:cNvSpPr/>
          <p:nvPr/>
        </p:nvSpPr>
        <p:spPr>
          <a:xfrm>
            <a:off x="-25" y="0"/>
            <a:ext cx="9144000" cy="690300"/>
          </a:xfrm>
          <a:prstGeom prst="rect">
            <a:avLst/>
          </a:prstGeom>
          <a:solidFill>
            <a:srgbClr val="010D5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latin typeface="Lexend"/>
              <a:ea typeface="Lexend"/>
              <a:cs typeface="Lexend"/>
              <a:sym typeface="Lexend"/>
            </a:endParaRPr>
          </a:p>
        </p:txBody>
      </p:sp>
      <p:sp>
        <p:nvSpPr>
          <p:cNvPr id="286" name="Google Shape;286;p51"/>
          <p:cNvSpPr txBox="1">
            <a:spLocks noGrp="1"/>
          </p:cNvSpPr>
          <p:nvPr>
            <p:ph type="title"/>
          </p:nvPr>
        </p:nvSpPr>
        <p:spPr>
          <a:xfrm>
            <a:off x="311700" y="233750"/>
            <a:ext cx="8520600" cy="456600"/>
          </a:xfrm>
          <a:prstGeom prst="rect">
            <a:avLst/>
          </a:prstGeom>
        </p:spPr>
        <p:txBody>
          <a:bodyPr spcFirstLastPara="1" wrap="square" lIns="0" tIns="0" rIns="0" bIns="0" anchor="t" anchorCtr="0">
            <a:noAutofit/>
          </a:bodyPr>
          <a:lstStyle>
            <a:lvl1pPr lvl="0">
              <a:spcBef>
                <a:spcPts val="0"/>
              </a:spcBef>
              <a:spcAft>
                <a:spcPts val="0"/>
              </a:spcAft>
              <a:buClr>
                <a:schemeClr val="lt1"/>
              </a:buClr>
              <a:buSzPts val="2800"/>
              <a:buNone/>
              <a:defRPr>
                <a:solidFill>
                  <a:schemeClr val="lt1"/>
                </a:solidFil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87" name="Google Shape;287;p51"/>
          <p:cNvSpPr txBox="1">
            <a:spLocks noGrp="1"/>
          </p:cNvSpPr>
          <p:nvPr>
            <p:ph type="sldNum" idx="12"/>
          </p:nvPr>
        </p:nvSpPr>
        <p:spPr>
          <a:xfrm>
            <a:off x="8765400" y="4891800"/>
            <a:ext cx="378600" cy="251700"/>
          </a:xfrm>
          <a:prstGeom prst="rect">
            <a:avLst/>
          </a:prstGeom>
        </p:spPr>
        <p:txBody>
          <a:bodyPr spcFirstLastPara="1" wrap="square" lIns="0" tIns="0" rIns="0" bIns="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Activate section divide">
  <p:cSld name="CUSTOM_14_1_1">
    <p:bg>
      <p:bgPr>
        <a:solidFill>
          <a:srgbClr val="9FBB99"/>
        </a:solidFill>
        <a:effectLst/>
      </p:bgPr>
    </p:bg>
    <p:spTree>
      <p:nvGrpSpPr>
        <p:cNvPr id="1" name="Shape 34"/>
        <p:cNvGrpSpPr/>
        <p:nvPr/>
      </p:nvGrpSpPr>
      <p:grpSpPr>
        <a:xfrm>
          <a:off x="0" y="0"/>
          <a:ext cx="0" cy="0"/>
          <a:chOff x="0" y="0"/>
          <a:chExt cx="0" cy="0"/>
        </a:xfrm>
      </p:grpSpPr>
      <p:pic>
        <p:nvPicPr>
          <p:cNvPr id="35" name="Google Shape;35;p6"/>
          <p:cNvPicPr preferRelativeResize="0"/>
          <p:nvPr/>
        </p:nvPicPr>
        <p:blipFill>
          <a:blip r:embed="rId2">
            <a:alphaModFix/>
          </a:blip>
          <a:stretch>
            <a:fillRect/>
          </a:stretch>
        </p:blipFill>
        <p:spPr>
          <a:xfrm>
            <a:off x="311696" y="4454096"/>
            <a:ext cx="1316800" cy="465250"/>
          </a:xfrm>
          <a:prstGeom prst="rect">
            <a:avLst/>
          </a:prstGeom>
          <a:noFill/>
          <a:ln>
            <a:noFill/>
          </a:ln>
        </p:spPr>
      </p:pic>
      <p:sp>
        <p:nvSpPr>
          <p:cNvPr id="36" name="Google Shape;36;p6"/>
          <p:cNvSpPr txBox="1"/>
          <p:nvPr/>
        </p:nvSpPr>
        <p:spPr>
          <a:xfrm>
            <a:off x="311700" y="1913675"/>
            <a:ext cx="8520600" cy="12477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0000">
                <a:solidFill>
                  <a:srgbClr val="010D56"/>
                </a:solidFill>
                <a:latin typeface="Lexend Black"/>
                <a:ea typeface="Lexend Black"/>
                <a:cs typeface="Lexend Black"/>
                <a:sym typeface="Lexend Black"/>
              </a:rPr>
              <a:t>Activate</a:t>
            </a:r>
            <a:endParaRPr sz="10000">
              <a:solidFill>
                <a:srgbClr val="010D56"/>
              </a:solidFill>
              <a:latin typeface="Lexend Black"/>
              <a:ea typeface="Lexend Black"/>
              <a:cs typeface="Lexend Black"/>
              <a:sym typeface="Lexend Black"/>
            </a:endParaRPr>
          </a:p>
        </p:txBody>
      </p:sp>
      <p:pic>
        <p:nvPicPr>
          <p:cNvPr id="37" name="Google Shape;37;p6"/>
          <p:cNvPicPr preferRelativeResize="0"/>
          <p:nvPr/>
        </p:nvPicPr>
        <p:blipFill>
          <a:blip r:embed="rId3">
            <a:alphaModFix/>
          </a:blip>
          <a:stretch>
            <a:fillRect/>
          </a:stretch>
        </p:blipFill>
        <p:spPr>
          <a:xfrm>
            <a:off x="230075" y="242350"/>
            <a:ext cx="1547275" cy="1547275"/>
          </a:xfrm>
          <a:prstGeom prst="rect">
            <a:avLst/>
          </a:prstGeom>
          <a:noFill/>
          <a:ln>
            <a:noFill/>
          </a:ln>
        </p:spPr>
      </p:pic>
    </p:spTree>
  </p:cSld>
  <p:clrMapOvr>
    <a:masterClrMapping/>
  </p:clrMapOvr>
  <p:extLst>
    <p:ext uri="{DCECCB84-F9BA-43D5-87BE-67443E8EF086}">
      <p15:sldGuideLst xmlns:p15="http://schemas.microsoft.com/office/powerpoint/2012/main">
        <p15:guide id="1" orient="horz" pos="2426">
          <p15:clr>
            <a:srgbClr val="E46962"/>
          </p15:clr>
        </p15:guide>
        <p15:guide id="2" orient="horz" pos="2171">
          <p15:clr>
            <a:srgbClr val="E46962"/>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Brand section - text">
  <p:cSld name="CUSTOM_1_2">
    <p:bg>
      <p:bgPr>
        <a:solidFill>
          <a:srgbClr val="F6F6F6"/>
        </a:solidFill>
        <a:effectLst/>
      </p:bgPr>
    </p:bg>
    <p:spTree>
      <p:nvGrpSpPr>
        <p:cNvPr id="1" name="Shape 288"/>
        <p:cNvGrpSpPr/>
        <p:nvPr/>
      </p:nvGrpSpPr>
      <p:grpSpPr>
        <a:xfrm>
          <a:off x="0" y="0"/>
          <a:ext cx="0" cy="0"/>
          <a:chOff x="0" y="0"/>
          <a:chExt cx="0" cy="0"/>
        </a:xfrm>
      </p:grpSpPr>
      <p:sp>
        <p:nvSpPr>
          <p:cNvPr id="289" name="Google Shape;289;p52"/>
          <p:cNvSpPr/>
          <p:nvPr/>
        </p:nvSpPr>
        <p:spPr>
          <a:xfrm>
            <a:off x="-25" y="0"/>
            <a:ext cx="9144000" cy="690300"/>
          </a:xfrm>
          <a:prstGeom prst="rect">
            <a:avLst/>
          </a:prstGeom>
          <a:solidFill>
            <a:srgbClr val="010D5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latin typeface="Lexend"/>
              <a:ea typeface="Lexend"/>
              <a:cs typeface="Lexend"/>
              <a:sym typeface="Lexend"/>
            </a:endParaRPr>
          </a:p>
        </p:txBody>
      </p:sp>
      <p:sp>
        <p:nvSpPr>
          <p:cNvPr id="290" name="Google Shape;290;p52"/>
          <p:cNvSpPr txBox="1">
            <a:spLocks noGrp="1"/>
          </p:cNvSpPr>
          <p:nvPr>
            <p:ph type="title"/>
          </p:nvPr>
        </p:nvSpPr>
        <p:spPr>
          <a:xfrm>
            <a:off x="311700" y="233750"/>
            <a:ext cx="8520600" cy="456600"/>
          </a:xfrm>
          <a:prstGeom prst="rect">
            <a:avLst/>
          </a:prstGeom>
        </p:spPr>
        <p:txBody>
          <a:bodyPr spcFirstLastPara="1" wrap="square" lIns="0" tIns="0" rIns="0" bIns="0" anchor="t" anchorCtr="0">
            <a:noAutofit/>
          </a:bodyPr>
          <a:lstStyle>
            <a:lvl1pPr lvl="0">
              <a:spcBef>
                <a:spcPts val="0"/>
              </a:spcBef>
              <a:spcAft>
                <a:spcPts val="0"/>
              </a:spcAft>
              <a:buClr>
                <a:schemeClr val="lt1"/>
              </a:buClr>
              <a:buSzPts val="2800"/>
              <a:buNone/>
              <a:defRPr>
                <a:solidFill>
                  <a:schemeClr val="lt1"/>
                </a:solidFil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91" name="Google Shape;291;p52"/>
          <p:cNvSpPr txBox="1">
            <a:spLocks noGrp="1"/>
          </p:cNvSpPr>
          <p:nvPr>
            <p:ph type="sldNum" idx="12"/>
          </p:nvPr>
        </p:nvSpPr>
        <p:spPr>
          <a:xfrm>
            <a:off x="8765400" y="4891800"/>
            <a:ext cx="378600" cy="251700"/>
          </a:xfrm>
          <a:prstGeom prst="rect">
            <a:avLst/>
          </a:prstGeom>
        </p:spPr>
        <p:txBody>
          <a:bodyPr spcFirstLastPara="1" wrap="square" lIns="0" tIns="0" rIns="0" bIns="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ctr" rtl="0">
              <a:spcBef>
                <a:spcPts val="0"/>
              </a:spcBef>
              <a:spcAft>
                <a:spcPts val="0"/>
              </a:spcAft>
              <a:buNone/>
            </a:pPr>
            <a:fld id="{00000000-1234-1234-1234-123412341234}" type="slidenum">
              <a:rPr lang="en"/>
              <a:t>‹#›</a:t>
            </a:fld>
            <a:endParaRPr/>
          </a:p>
        </p:txBody>
      </p:sp>
      <p:sp>
        <p:nvSpPr>
          <p:cNvPr id="292" name="Google Shape;292;p52"/>
          <p:cNvSpPr txBox="1">
            <a:spLocks noGrp="1"/>
          </p:cNvSpPr>
          <p:nvPr>
            <p:ph type="body" idx="1"/>
          </p:nvPr>
        </p:nvSpPr>
        <p:spPr>
          <a:xfrm>
            <a:off x="317500" y="881950"/>
            <a:ext cx="8520600" cy="3492600"/>
          </a:xfrm>
          <a:prstGeom prst="rect">
            <a:avLst/>
          </a:prstGeom>
        </p:spPr>
        <p:txBody>
          <a:bodyPr spcFirstLastPara="1" wrap="square" lIns="0" tIns="0" rIns="0" bIns="0" anchor="t" anchorCtr="0">
            <a:noAutofit/>
          </a:bodyPr>
          <a:lstStyle>
            <a:lvl1pPr marL="457200" lvl="0" indent="-342900">
              <a:spcBef>
                <a:spcPts val="0"/>
              </a:spcBef>
              <a:spcAft>
                <a:spcPts val="0"/>
              </a:spcAft>
              <a:buSzPts val="1800"/>
              <a:buChar char="●"/>
              <a:defRPr/>
            </a:lvl1pPr>
            <a:lvl2pPr marL="914400" lvl="1" indent="-342900">
              <a:spcBef>
                <a:spcPts val="0"/>
              </a:spcBef>
              <a:spcAft>
                <a:spcPts val="0"/>
              </a:spcAft>
              <a:buSzPts val="1800"/>
              <a:buChar char="○"/>
              <a:defRPr/>
            </a:lvl2pPr>
            <a:lvl3pPr marL="1371600" lvl="2" indent="-342900">
              <a:spcBef>
                <a:spcPts val="0"/>
              </a:spcBef>
              <a:spcAft>
                <a:spcPts val="0"/>
              </a:spcAft>
              <a:buSzPts val="1800"/>
              <a:buChar char="■"/>
              <a:defRPr/>
            </a:lvl3pPr>
            <a:lvl4pPr marL="1828800" lvl="3" indent="-342900">
              <a:spcBef>
                <a:spcPts val="0"/>
              </a:spcBef>
              <a:spcAft>
                <a:spcPts val="0"/>
              </a:spcAft>
              <a:buSzPts val="1800"/>
              <a:buChar char="●"/>
              <a:defRPr/>
            </a:lvl4pPr>
            <a:lvl5pPr marL="2286000" lvl="4" indent="-342900">
              <a:spcBef>
                <a:spcPts val="0"/>
              </a:spcBef>
              <a:spcAft>
                <a:spcPts val="0"/>
              </a:spcAft>
              <a:buSzPts val="1800"/>
              <a:buChar char="○"/>
              <a:defRPr/>
            </a:lvl5pPr>
            <a:lvl6pPr marL="2743200" lvl="5" indent="-342900">
              <a:spcBef>
                <a:spcPts val="0"/>
              </a:spcBef>
              <a:spcAft>
                <a:spcPts val="0"/>
              </a:spcAft>
              <a:buSzPts val="1800"/>
              <a:buChar char="■"/>
              <a:defRPr/>
            </a:lvl6pPr>
            <a:lvl7pPr marL="3200400" lvl="6" indent="-342900">
              <a:spcBef>
                <a:spcPts val="0"/>
              </a:spcBef>
              <a:spcAft>
                <a:spcPts val="0"/>
              </a:spcAft>
              <a:buSzPts val="1800"/>
              <a:buChar char="●"/>
              <a:defRPr/>
            </a:lvl7pPr>
            <a:lvl8pPr marL="3657600" lvl="7" indent="-342900">
              <a:spcBef>
                <a:spcPts val="0"/>
              </a:spcBef>
              <a:spcAft>
                <a:spcPts val="0"/>
              </a:spcAft>
              <a:buSzPts val="1800"/>
              <a:buChar char="○"/>
              <a:defRPr/>
            </a:lvl8pPr>
            <a:lvl9pPr marL="4114800" lvl="8" indent="-342900">
              <a:spcBef>
                <a:spcPts val="0"/>
              </a:spcBef>
              <a:spcAft>
                <a:spcPts val="0"/>
              </a:spcAft>
              <a:buSzPts val="1800"/>
              <a:buChar char="■"/>
              <a:defRPr/>
            </a:lvl9pPr>
          </a:lstStyle>
          <a:p>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Explore - blank slide">
  <p:cSld name="CUSTOM_2_2">
    <p:bg>
      <p:bgPr>
        <a:solidFill>
          <a:srgbClr val="F6F6F6"/>
        </a:solidFill>
        <a:effectLst/>
      </p:bgPr>
    </p:bg>
    <p:spTree>
      <p:nvGrpSpPr>
        <p:cNvPr id="1" name="Shape 293"/>
        <p:cNvGrpSpPr/>
        <p:nvPr/>
      </p:nvGrpSpPr>
      <p:grpSpPr>
        <a:xfrm>
          <a:off x="0" y="0"/>
          <a:ext cx="0" cy="0"/>
          <a:chOff x="0" y="0"/>
          <a:chExt cx="0" cy="0"/>
        </a:xfrm>
      </p:grpSpPr>
      <p:sp>
        <p:nvSpPr>
          <p:cNvPr id="294" name="Google Shape;294;p53"/>
          <p:cNvSpPr/>
          <p:nvPr/>
        </p:nvSpPr>
        <p:spPr>
          <a:xfrm>
            <a:off x="-25" y="0"/>
            <a:ext cx="9144000" cy="690300"/>
          </a:xfrm>
          <a:prstGeom prst="rect">
            <a:avLst/>
          </a:prstGeom>
          <a:solidFill>
            <a:srgbClr val="FDFD75"/>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latin typeface="Lexend"/>
              <a:ea typeface="Lexend"/>
              <a:cs typeface="Lexend"/>
              <a:sym typeface="Lexend"/>
            </a:endParaRPr>
          </a:p>
        </p:txBody>
      </p:sp>
      <p:pic>
        <p:nvPicPr>
          <p:cNvPr id="295" name="Google Shape;295;p53" title="maps.png"/>
          <p:cNvPicPr preferRelativeResize="0"/>
          <p:nvPr/>
        </p:nvPicPr>
        <p:blipFill>
          <a:blip r:embed="rId2">
            <a:alphaModFix/>
          </a:blip>
          <a:stretch>
            <a:fillRect/>
          </a:stretch>
        </p:blipFill>
        <p:spPr>
          <a:xfrm>
            <a:off x="8361250" y="207175"/>
            <a:ext cx="404150" cy="404150"/>
          </a:xfrm>
          <a:prstGeom prst="rect">
            <a:avLst/>
          </a:prstGeom>
          <a:noFill/>
          <a:ln>
            <a:noFill/>
          </a:ln>
        </p:spPr>
      </p:pic>
      <p:sp>
        <p:nvSpPr>
          <p:cNvPr id="296" name="Google Shape;296;p53"/>
          <p:cNvSpPr txBox="1">
            <a:spLocks noGrp="1"/>
          </p:cNvSpPr>
          <p:nvPr>
            <p:ph type="title"/>
          </p:nvPr>
        </p:nvSpPr>
        <p:spPr>
          <a:xfrm>
            <a:off x="311700" y="233750"/>
            <a:ext cx="7861800" cy="456600"/>
          </a:xfrm>
          <a:prstGeom prst="rect">
            <a:avLst/>
          </a:prstGeom>
        </p:spPr>
        <p:txBody>
          <a:bodyPr spcFirstLastPara="1" wrap="square" lIns="0" tIns="0" rIns="0" bIns="0"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97" name="Google Shape;297;p53"/>
          <p:cNvSpPr txBox="1">
            <a:spLocks noGrp="1"/>
          </p:cNvSpPr>
          <p:nvPr>
            <p:ph type="sldNum" idx="12"/>
          </p:nvPr>
        </p:nvSpPr>
        <p:spPr>
          <a:xfrm>
            <a:off x="8765400" y="4891800"/>
            <a:ext cx="378600" cy="251700"/>
          </a:xfrm>
          <a:prstGeom prst="rect">
            <a:avLst/>
          </a:prstGeom>
        </p:spPr>
        <p:txBody>
          <a:bodyPr spcFirstLastPara="1" wrap="square" lIns="0" tIns="0" rIns="0" bIns="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Explore - Quick think">
  <p:cSld name="CUSTOM_2_2_1">
    <p:bg>
      <p:bgPr>
        <a:solidFill>
          <a:srgbClr val="F6F6F6"/>
        </a:solidFill>
        <a:effectLst/>
      </p:bgPr>
    </p:bg>
    <p:spTree>
      <p:nvGrpSpPr>
        <p:cNvPr id="1" name="Shape 298"/>
        <p:cNvGrpSpPr/>
        <p:nvPr/>
      </p:nvGrpSpPr>
      <p:grpSpPr>
        <a:xfrm>
          <a:off x="0" y="0"/>
          <a:ext cx="0" cy="0"/>
          <a:chOff x="0" y="0"/>
          <a:chExt cx="0" cy="0"/>
        </a:xfrm>
      </p:grpSpPr>
      <p:sp>
        <p:nvSpPr>
          <p:cNvPr id="299" name="Google Shape;299;p54"/>
          <p:cNvSpPr/>
          <p:nvPr/>
        </p:nvSpPr>
        <p:spPr>
          <a:xfrm>
            <a:off x="-25" y="0"/>
            <a:ext cx="9144000" cy="690300"/>
          </a:xfrm>
          <a:prstGeom prst="rect">
            <a:avLst/>
          </a:prstGeom>
          <a:solidFill>
            <a:srgbClr val="FDFD75"/>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latin typeface="Lexend"/>
              <a:ea typeface="Lexend"/>
              <a:cs typeface="Lexend"/>
              <a:sym typeface="Lexend"/>
            </a:endParaRPr>
          </a:p>
        </p:txBody>
      </p:sp>
      <p:sp>
        <p:nvSpPr>
          <p:cNvPr id="300" name="Google Shape;300;p54"/>
          <p:cNvSpPr txBox="1">
            <a:spLocks noGrp="1"/>
          </p:cNvSpPr>
          <p:nvPr>
            <p:ph type="sldNum" idx="12"/>
          </p:nvPr>
        </p:nvSpPr>
        <p:spPr>
          <a:xfrm>
            <a:off x="8765400" y="4891800"/>
            <a:ext cx="378600" cy="251700"/>
          </a:xfrm>
          <a:prstGeom prst="rect">
            <a:avLst/>
          </a:prstGeom>
        </p:spPr>
        <p:txBody>
          <a:bodyPr spcFirstLastPara="1" wrap="square" lIns="0" tIns="0" rIns="0" bIns="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ctr" rtl="0">
              <a:spcBef>
                <a:spcPts val="0"/>
              </a:spcBef>
              <a:spcAft>
                <a:spcPts val="0"/>
              </a:spcAft>
              <a:buNone/>
            </a:pPr>
            <a:fld id="{00000000-1234-1234-1234-123412341234}" type="slidenum">
              <a:rPr lang="en"/>
              <a:t>‹#›</a:t>
            </a:fld>
            <a:endParaRPr/>
          </a:p>
        </p:txBody>
      </p:sp>
      <p:sp>
        <p:nvSpPr>
          <p:cNvPr id="301" name="Google Shape;301;p54"/>
          <p:cNvSpPr txBox="1"/>
          <p:nvPr/>
        </p:nvSpPr>
        <p:spPr>
          <a:xfrm>
            <a:off x="311700" y="233875"/>
            <a:ext cx="3274200" cy="456600"/>
          </a:xfrm>
          <a:prstGeom prst="rect">
            <a:avLst/>
          </a:prstGeom>
          <a:noFill/>
          <a:ln>
            <a:noFill/>
          </a:ln>
        </p:spPr>
        <p:txBody>
          <a:bodyPr spcFirstLastPara="1" wrap="square" lIns="0" tIns="91425" rIns="91425" bIns="91425" anchor="ctr" anchorCtr="0">
            <a:noAutofit/>
          </a:bodyPr>
          <a:lstStyle/>
          <a:p>
            <a:pPr marL="0" lvl="0" indent="0" algn="l" rtl="0">
              <a:spcBef>
                <a:spcPts val="0"/>
              </a:spcBef>
              <a:spcAft>
                <a:spcPts val="0"/>
              </a:spcAft>
              <a:buNone/>
            </a:pPr>
            <a:r>
              <a:rPr lang="en" sz="2800" b="1">
                <a:solidFill>
                  <a:srgbClr val="010D54"/>
                </a:solidFill>
                <a:latin typeface="Lexend"/>
                <a:ea typeface="Lexend"/>
                <a:cs typeface="Lexend"/>
                <a:sym typeface="Lexend"/>
              </a:rPr>
              <a:t>Quick think</a:t>
            </a:r>
            <a:endParaRPr sz="2800" b="1">
              <a:solidFill>
                <a:srgbClr val="010D54"/>
              </a:solidFill>
              <a:latin typeface="Lexend"/>
              <a:ea typeface="Lexend"/>
              <a:cs typeface="Lexend"/>
              <a:sym typeface="Lexend"/>
            </a:endParaRPr>
          </a:p>
        </p:txBody>
      </p:sp>
      <p:pic>
        <p:nvPicPr>
          <p:cNvPr id="302" name="Google Shape;302;p54" title="maps.png"/>
          <p:cNvPicPr preferRelativeResize="0"/>
          <p:nvPr/>
        </p:nvPicPr>
        <p:blipFill>
          <a:blip r:embed="rId2">
            <a:alphaModFix/>
          </a:blip>
          <a:stretch>
            <a:fillRect/>
          </a:stretch>
        </p:blipFill>
        <p:spPr>
          <a:xfrm>
            <a:off x="8361250" y="207175"/>
            <a:ext cx="404150" cy="404150"/>
          </a:xfrm>
          <a:prstGeom prst="rect">
            <a:avLst/>
          </a:prstGeom>
          <a:noFill/>
          <a:ln>
            <a:noFill/>
          </a:ln>
        </p:spPr>
      </p:pic>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Explore - Quick think answers">
  <p:cSld name="CUSTOM_2_2_1_1">
    <p:bg>
      <p:bgPr>
        <a:solidFill>
          <a:srgbClr val="F6F6F6"/>
        </a:solidFill>
        <a:effectLst/>
      </p:bgPr>
    </p:bg>
    <p:spTree>
      <p:nvGrpSpPr>
        <p:cNvPr id="1" name="Shape 303"/>
        <p:cNvGrpSpPr/>
        <p:nvPr/>
      </p:nvGrpSpPr>
      <p:grpSpPr>
        <a:xfrm>
          <a:off x="0" y="0"/>
          <a:ext cx="0" cy="0"/>
          <a:chOff x="0" y="0"/>
          <a:chExt cx="0" cy="0"/>
        </a:xfrm>
      </p:grpSpPr>
      <p:sp>
        <p:nvSpPr>
          <p:cNvPr id="304" name="Google Shape;304;p55"/>
          <p:cNvSpPr/>
          <p:nvPr/>
        </p:nvSpPr>
        <p:spPr>
          <a:xfrm>
            <a:off x="-25" y="0"/>
            <a:ext cx="9144000" cy="690300"/>
          </a:xfrm>
          <a:prstGeom prst="rect">
            <a:avLst/>
          </a:prstGeom>
          <a:solidFill>
            <a:srgbClr val="FDFD75"/>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latin typeface="Lexend"/>
              <a:ea typeface="Lexend"/>
              <a:cs typeface="Lexend"/>
              <a:sym typeface="Lexend"/>
            </a:endParaRPr>
          </a:p>
        </p:txBody>
      </p:sp>
      <p:sp>
        <p:nvSpPr>
          <p:cNvPr id="305" name="Google Shape;305;p55"/>
          <p:cNvSpPr txBox="1">
            <a:spLocks noGrp="1"/>
          </p:cNvSpPr>
          <p:nvPr>
            <p:ph type="sldNum" idx="12"/>
          </p:nvPr>
        </p:nvSpPr>
        <p:spPr>
          <a:xfrm>
            <a:off x="8765400" y="4891800"/>
            <a:ext cx="378600" cy="251700"/>
          </a:xfrm>
          <a:prstGeom prst="rect">
            <a:avLst/>
          </a:prstGeom>
        </p:spPr>
        <p:txBody>
          <a:bodyPr spcFirstLastPara="1" wrap="square" lIns="0" tIns="0" rIns="0" bIns="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ctr" rtl="0">
              <a:spcBef>
                <a:spcPts val="0"/>
              </a:spcBef>
              <a:spcAft>
                <a:spcPts val="0"/>
              </a:spcAft>
              <a:buNone/>
            </a:pPr>
            <a:fld id="{00000000-1234-1234-1234-123412341234}" type="slidenum">
              <a:rPr lang="en"/>
              <a:t>‹#›</a:t>
            </a:fld>
            <a:endParaRPr/>
          </a:p>
        </p:txBody>
      </p:sp>
      <p:sp>
        <p:nvSpPr>
          <p:cNvPr id="306" name="Google Shape;306;p55"/>
          <p:cNvSpPr txBox="1"/>
          <p:nvPr/>
        </p:nvSpPr>
        <p:spPr>
          <a:xfrm>
            <a:off x="311700" y="233875"/>
            <a:ext cx="6261000" cy="456600"/>
          </a:xfrm>
          <a:prstGeom prst="rect">
            <a:avLst/>
          </a:prstGeom>
          <a:noFill/>
          <a:ln>
            <a:noFill/>
          </a:ln>
        </p:spPr>
        <p:txBody>
          <a:bodyPr spcFirstLastPara="1" wrap="square" lIns="0" tIns="91425" rIns="91425" bIns="91425" anchor="ctr" anchorCtr="0">
            <a:noAutofit/>
          </a:bodyPr>
          <a:lstStyle/>
          <a:p>
            <a:pPr marL="0" lvl="0" indent="0" algn="l" rtl="0">
              <a:spcBef>
                <a:spcPts val="0"/>
              </a:spcBef>
              <a:spcAft>
                <a:spcPts val="0"/>
              </a:spcAft>
              <a:buNone/>
            </a:pPr>
            <a:r>
              <a:rPr lang="en" sz="2800" b="1">
                <a:solidFill>
                  <a:srgbClr val="010D54"/>
                </a:solidFill>
                <a:latin typeface="Lexend"/>
                <a:ea typeface="Lexend"/>
                <a:cs typeface="Lexend"/>
                <a:sym typeface="Lexend"/>
              </a:rPr>
              <a:t>Quick think - possible answers</a:t>
            </a:r>
            <a:endParaRPr sz="2800" b="1">
              <a:solidFill>
                <a:srgbClr val="010D54"/>
              </a:solidFill>
              <a:latin typeface="Lexend"/>
              <a:ea typeface="Lexend"/>
              <a:cs typeface="Lexend"/>
              <a:sym typeface="Lexend"/>
            </a:endParaRPr>
          </a:p>
        </p:txBody>
      </p:sp>
      <p:pic>
        <p:nvPicPr>
          <p:cNvPr id="307" name="Google Shape;307;p55" title="maps.png"/>
          <p:cNvPicPr preferRelativeResize="0"/>
          <p:nvPr/>
        </p:nvPicPr>
        <p:blipFill>
          <a:blip r:embed="rId2">
            <a:alphaModFix/>
          </a:blip>
          <a:stretch>
            <a:fillRect/>
          </a:stretch>
        </p:blipFill>
        <p:spPr>
          <a:xfrm>
            <a:off x="8361250" y="207175"/>
            <a:ext cx="404150" cy="404150"/>
          </a:xfrm>
          <a:prstGeom prst="rect">
            <a:avLst/>
          </a:prstGeom>
          <a:noFill/>
          <a:ln>
            <a:noFill/>
          </a:ln>
        </p:spPr>
      </p:pic>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Discuss - Quick think">
  <p:cSld name="CUSTOM_2_1_1_1_1">
    <p:bg>
      <p:bgPr>
        <a:solidFill>
          <a:srgbClr val="F6F6F6"/>
        </a:solidFill>
        <a:effectLst/>
      </p:bgPr>
    </p:bg>
    <p:spTree>
      <p:nvGrpSpPr>
        <p:cNvPr id="1" name="Shape 308"/>
        <p:cNvGrpSpPr/>
        <p:nvPr/>
      </p:nvGrpSpPr>
      <p:grpSpPr>
        <a:xfrm>
          <a:off x="0" y="0"/>
          <a:ext cx="0" cy="0"/>
          <a:chOff x="0" y="0"/>
          <a:chExt cx="0" cy="0"/>
        </a:xfrm>
      </p:grpSpPr>
      <p:sp>
        <p:nvSpPr>
          <p:cNvPr id="309" name="Google Shape;309;p56"/>
          <p:cNvSpPr txBox="1">
            <a:spLocks noGrp="1"/>
          </p:cNvSpPr>
          <p:nvPr>
            <p:ph type="sldNum" idx="12"/>
          </p:nvPr>
        </p:nvSpPr>
        <p:spPr>
          <a:xfrm>
            <a:off x="8765400" y="4891800"/>
            <a:ext cx="378600" cy="251700"/>
          </a:xfrm>
          <a:prstGeom prst="rect">
            <a:avLst/>
          </a:prstGeom>
        </p:spPr>
        <p:txBody>
          <a:bodyPr spcFirstLastPara="1" wrap="square" lIns="0" tIns="0" rIns="0" bIns="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ctr" rtl="0">
              <a:spcBef>
                <a:spcPts val="0"/>
              </a:spcBef>
              <a:spcAft>
                <a:spcPts val="0"/>
              </a:spcAft>
              <a:buNone/>
            </a:pPr>
            <a:fld id="{00000000-1234-1234-1234-123412341234}" type="slidenum">
              <a:rPr lang="en"/>
              <a:t>‹#›</a:t>
            </a:fld>
            <a:endParaRPr/>
          </a:p>
        </p:txBody>
      </p:sp>
      <p:sp>
        <p:nvSpPr>
          <p:cNvPr id="310" name="Google Shape;310;p56"/>
          <p:cNvSpPr/>
          <p:nvPr/>
        </p:nvSpPr>
        <p:spPr>
          <a:xfrm>
            <a:off x="-25" y="0"/>
            <a:ext cx="9144000" cy="690300"/>
          </a:xfrm>
          <a:prstGeom prst="rect">
            <a:avLst/>
          </a:prstGeom>
          <a:solidFill>
            <a:srgbClr val="B599FB"/>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latin typeface="Lexend"/>
              <a:ea typeface="Lexend"/>
              <a:cs typeface="Lexend"/>
              <a:sym typeface="Lexend"/>
            </a:endParaRPr>
          </a:p>
        </p:txBody>
      </p:sp>
      <p:pic>
        <p:nvPicPr>
          <p:cNvPr id="311" name="Google Shape;311;p56"/>
          <p:cNvPicPr preferRelativeResize="0"/>
          <p:nvPr/>
        </p:nvPicPr>
        <p:blipFill>
          <a:blip r:embed="rId2">
            <a:alphaModFix/>
          </a:blip>
          <a:stretch>
            <a:fillRect/>
          </a:stretch>
        </p:blipFill>
        <p:spPr>
          <a:xfrm>
            <a:off x="8375700" y="232800"/>
            <a:ext cx="456600" cy="456600"/>
          </a:xfrm>
          <a:prstGeom prst="rect">
            <a:avLst/>
          </a:prstGeom>
          <a:noFill/>
          <a:ln>
            <a:noFill/>
          </a:ln>
        </p:spPr>
      </p:pic>
      <p:sp>
        <p:nvSpPr>
          <p:cNvPr id="312" name="Google Shape;312;p56"/>
          <p:cNvSpPr txBox="1"/>
          <p:nvPr/>
        </p:nvSpPr>
        <p:spPr>
          <a:xfrm>
            <a:off x="311700" y="233875"/>
            <a:ext cx="3274200" cy="456600"/>
          </a:xfrm>
          <a:prstGeom prst="rect">
            <a:avLst/>
          </a:prstGeom>
          <a:noFill/>
          <a:ln>
            <a:noFill/>
          </a:ln>
        </p:spPr>
        <p:txBody>
          <a:bodyPr spcFirstLastPara="1" wrap="square" lIns="0" tIns="91425" rIns="91425" bIns="91425" anchor="ctr" anchorCtr="0">
            <a:noAutofit/>
          </a:bodyPr>
          <a:lstStyle/>
          <a:p>
            <a:pPr marL="0" lvl="0" indent="0" algn="l" rtl="0">
              <a:spcBef>
                <a:spcPts val="0"/>
              </a:spcBef>
              <a:spcAft>
                <a:spcPts val="0"/>
              </a:spcAft>
              <a:buNone/>
            </a:pPr>
            <a:r>
              <a:rPr lang="en" sz="2800" b="1">
                <a:solidFill>
                  <a:srgbClr val="010D54"/>
                </a:solidFill>
                <a:latin typeface="Lexend"/>
                <a:ea typeface="Lexend"/>
                <a:cs typeface="Lexend"/>
                <a:sym typeface="Lexend"/>
              </a:rPr>
              <a:t>Quick think</a:t>
            </a:r>
            <a:endParaRPr sz="2800" b="1">
              <a:solidFill>
                <a:srgbClr val="010D54"/>
              </a:solidFill>
              <a:latin typeface="Lexend"/>
              <a:ea typeface="Lexend"/>
              <a:cs typeface="Lexend"/>
              <a:sym typeface="Lexend"/>
            </a:endParaRPr>
          </a:p>
        </p:txBody>
      </p:sp>
    </p:spTree>
  </p:cSld>
  <p:clrMapOvr>
    <a:masterClrMapping/>
  </p:clrMapOvr>
  <p:extLst>
    <p:ext uri="{DCECCB84-F9BA-43D5-87BE-67443E8EF086}">
      <p15:sldGuideLst xmlns:p15="http://schemas.microsoft.com/office/powerpoint/2012/main">
        <p15:guide id="1" orient="horz" pos="2756">
          <p15:clr>
            <a:srgbClr val="E46962"/>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Discuss - Quick think answers">
  <p:cSld name="CUSTOM_2_1_1_1_1_1">
    <p:bg>
      <p:bgPr>
        <a:solidFill>
          <a:srgbClr val="F6F6F6"/>
        </a:solidFill>
        <a:effectLst/>
      </p:bgPr>
    </p:bg>
    <p:spTree>
      <p:nvGrpSpPr>
        <p:cNvPr id="1" name="Shape 313"/>
        <p:cNvGrpSpPr/>
        <p:nvPr/>
      </p:nvGrpSpPr>
      <p:grpSpPr>
        <a:xfrm>
          <a:off x="0" y="0"/>
          <a:ext cx="0" cy="0"/>
          <a:chOff x="0" y="0"/>
          <a:chExt cx="0" cy="0"/>
        </a:xfrm>
      </p:grpSpPr>
      <p:sp>
        <p:nvSpPr>
          <p:cNvPr id="314" name="Google Shape;314;p57"/>
          <p:cNvSpPr txBox="1">
            <a:spLocks noGrp="1"/>
          </p:cNvSpPr>
          <p:nvPr>
            <p:ph type="sldNum" idx="12"/>
          </p:nvPr>
        </p:nvSpPr>
        <p:spPr>
          <a:xfrm>
            <a:off x="8765400" y="4891800"/>
            <a:ext cx="378600" cy="251700"/>
          </a:xfrm>
          <a:prstGeom prst="rect">
            <a:avLst/>
          </a:prstGeom>
        </p:spPr>
        <p:txBody>
          <a:bodyPr spcFirstLastPara="1" wrap="square" lIns="0" tIns="0" rIns="0" bIns="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ctr" rtl="0">
              <a:spcBef>
                <a:spcPts val="0"/>
              </a:spcBef>
              <a:spcAft>
                <a:spcPts val="0"/>
              </a:spcAft>
              <a:buNone/>
            </a:pPr>
            <a:fld id="{00000000-1234-1234-1234-123412341234}" type="slidenum">
              <a:rPr lang="en"/>
              <a:t>‹#›</a:t>
            </a:fld>
            <a:endParaRPr/>
          </a:p>
        </p:txBody>
      </p:sp>
      <p:sp>
        <p:nvSpPr>
          <p:cNvPr id="315" name="Google Shape;315;p57"/>
          <p:cNvSpPr/>
          <p:nvPr/>
        </p:nvSpPr>
        <p:spPr>
          <a:xfrm>
            <a:off x="-25" y="0"/>
            <a:ext cx="9144000" cy="690300"/>
          </a:xfrm>
          <a:prstGeom prst="rect">
            <a:avLst/>
          </a:prstGeom>
          <a:solidFill>
            <a:srgbClr val="B599FB"/>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latin typeface="Lexend"/>
              <a:ea typeface="Lexend"/>
              <a:cs typeface="Lexend"/>
              <a:sym typeface="Lexend"/>
            </a:endParaRPr>
          </a:p>
        </p:txBody>
      </p:sp>
      <p:pic>
        <p:nvPicPr>
          <p:cNvPr id="316" name="Google Shape;316;p57"/>
          <p:cNvPicPr preferRelativeResize="0"/>
          <p:nvPr/>
        </p:nvPicPr>
        <p:blipFill>
          <a:blip r:embed="rId2">
            <a:alphaModFix/>
          </a:blip>
          <a:stretch>
            <a:fillRect/>
          </a:stretch>
        </p:blipFill>
        <p:spPr>
          <a:xfrm>
            <a:off x="8375700" y="232800"/>
            <a:ext cx="456600" cy="456600"/>
          </a:xfrm>
          <a:prstGeom prst="rect">
            <a:avLst/>
          </a:prstGeom>
          <a:noFill/>
          <a:ln>
            <a:noFill/>
          </a:ln>
        </p:spPr>
      </p:pic>
      <p:sp>
        <p:nvSpPr>
          <p:cNvPr id="317" name="Google Shape;317;p57"/>
          <p:cNvSpPr txBox="1"/>
          <p:nvPr/>
        </p:nvSpPr>
        <p:spPr>
          <a:xfrm>
            <a:off x="311700" y="233875"/>
            <a:ext cx="6261000" cy="456600"/>
          </a:xfrm>
          <a:prstGeom prst="rect">
            <a:avLst/>
          </a:prstGeom>
          <a:noFill/>
          <a:ln>
            <a:noFill/>
          </a:ln>
        </p:spPr>
        <p:txBody>
          <a:bodyPr spcFirstLastPara="1" wrap="square" lIns="0" tIns="91425" rIns="91425" bIns="91425" anchor="ctr" anchorCtr="0">
            <a:noAutofit/>
          </a:bodyPr>
          <a:lstStyle/>
          <a:p>
            <a:pPr marL="0" lvl="0" indent="0" algn="l" rtl="0">
              <a:spcBef>
                <a:spcPts val="0"/>
              </a:spcBef>
              <a:spcAft>
                <a:spcPts val="0"/>
              </a:spcAft>
              <a:buNone/>
            </a:pPr>
            <a:r>
              <a:rPr lang="en" sz="2800" b="1">
                <a:solidFill>
                  <a:srgbClr val="010D54"/>
                </a:solidFill>
                <a:latin typeface="Lexend"/>
                <a:ea typeface="Lexend"/>
                <a:cs typeface="Lexend"/>
                <a:sym typeface="Lexend"/>
              </a:rPr>
              <a:t>Quick think - possible answers</a:t>
            </a:r>
            <a:endParaRPr sz="2800" b="1">
              <a:solidFill>
                <a:srgbClr val="010D54"/>
              </a:solidFill>
              <a:latin typeface="Lexend"/>
              <a:ea typeface="Lexend"/>
              <a:cs typeface="Lexend"/>
              <a:sym typeface="Lexend"/>
            </a:endParaRPr>
          </a:p>
        </p:txBody>
      </p:sp>
    </p:spTree>
  </p:cSld>
  <p:clrMapOvr>
    <a:masterClrMapping/>
  </p:clrMapOvr>
  <p:extLst>
    <p:ext uri="{DCECCB84-F9BA-43D5-87BE-67443E8EF086}">
      <p15:sldGuideLst xmlns:p15="http://schemas.microsoft.com/office/powerpoint/2012/main">
        <p15:guide id="1" orient="horz" pos="2756">
          <p15:clr>
            <a:srgbClr val="E46962"/>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Understand cog - Blank">
  <p:cSld name="CUSTOM_4_1">
    <p:bg>
      <p:bgPr>
        <a:solidFill>
          <a:srgbClr val="F6F6F6"/>
        </a:solidFill>
        <a:effectLst/>
      </p:bgPr>
    </p:bg>
    <p:spTree>
      <p:nvGrpSpPr>
        <p:cNvPr id="1" name="Shape 318"/>
        <p:cNvGrpSpPr/>
        <p:nvPr/>
      </p:nvGrpSpPr>
      <p:grpSpPr>
        <a:xfrm>
          <a:off x="0" y="0"/>
          <a:ext cx="0" cy="0"/>
          <a:chOff x="0" y="0"/>
          <a:chExt cx="0" cy="0"/>
        </a:xfrm>
      </p:grpSpPr>
      <p:sp>
        <p:nvSpPr>
          <p:cNvPr id="319" name="Google Shape;319;p58"/>
          <p:cNvSpPr/>
          <p:nvPr/>
        </p:nvSpPr>
        <p:spPr>
          <a:xfrm>
            <a:off x="-25" y="0"/>
            <a:ext cx="9144000" cy="690300"/>
          </a:xfrm>
          <a:prstGeom prst="rect">
            <a:avLst/>
          </a:prstGeom>
          <a:solidFill>
            <a:srgbClr val="FFA98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latin typeface="Lexend"/>
              <a:ea typeface="Lexend"/>
              <a:cs typeface="Lexend"/>
              <a:sym typeface="Lexend"/>
            </a:endParaRPr>
          </a:p>
        </p:txBody>
      </p:sp>
      <p:sp>
        <p:nvSpPr>
          <p:cNvPr id="320" name="Google Shape;320;p58"/>
          <p:cNvSpPr txBox="1">
            <a:spLocks noGrp="1"/>
          </p:cNvSpPr>
          <p:nvPr>
            <p:ph type="title"/>
          </p:nvPr>
        </p:nvSpPr>
        <p:spPr>
          <a:xfrm>
            <a:off x="311700" y="233750"/>
            <a:ext cx="7861800" cy="456600"/>
          </a:xfrm>
          <a:prstGeom prst="rect">
            <a:avLst/>
          </a:prstGeom>
        </p:spPr>
        <p:txBody>
          <a:bodyPr spcFirstLastPara="1" wrap="square" lIns="0" tIns="0" rIns="0" bIns="0"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21" name="Google Shape;321;p58"/>
          <p:cNvSpPr txBox="1">
            <a:spLocks noGrp="1"/>
          </p:cNvSpPr>
          <p:nvPr>
            <p:ph type="sldNum" idx="12"/>
          </p:nvPr>
        </p:nvSpPr>
        <p:spPr>
          <a:xfrm>
            <a:off x="8765400" y="4891800"/>
            <a:ext cx="378600" cy="251700"/>
          </a:xfrm>
          <a:prstGeom prst="rect">
            <a:avLst/>
          </a:prstGeom>
        </p:spPr>
        <p:txBody>
          <a:bodyPr spcFirstLastPara="1" wrap="square" lIns="0" tIns="0" rIns="0" bIns="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ctr" rtl="0">
              <a:spcBef>
                <a:spcPts val="0"/>
              </a:spcBef>
              <a:spcAft>
                <a:spcPts val="0"/>
              </a:spcAft>
              <a:buNone/>
            </a:pPr>
            <a:fld id="{00000000-1234-1234-1234-123412341234}" type="slidenum">
              <a:rPr lang="en"/>
              <a:t>‹#›</a:t>
            </a:fld>
            <a:endParaRPr/>
          </a:p>
        </p:txBody>
      </p:sp>
      <p:pic>
        <p:nvPicPr>
          <p:cNvPr id="322" name="Google Shape;322;p58" descr="&lt;svg xmlns=&quot;http://www.w3.org/2000/svg&quot; height=&quot;48px&quot; viewBox=&quot;0 -960 960 960&quot; width=&quot;48px&quot; fill=&quot;#010D54&quot;&gt;&lt;path d=&quot;M240-80v-172q-57-52-88.5-121.5T120-520q0-150 105-255t255-105q125 0 221.5 73.5T827-615l55 218q4 14-5 25.5T853-360h-93v140q0 24.75-17.62 42.37Q724.75-160 700-160H600v80h-60v-140h160v-200h114l-45-180q-24-97-105-158.5T480-820q-125 0-212.5 86.5T180-522.46q0 64.42 26.32 122.39Q232.65-342.09 281-297l19 18v199h-60Zm257-370Zm-48 76h60l3-44q12-2 22.47-8.46Q544.94-432.92 553-441l42 14 28-48-30-24q5-14 5-29t-5-29l30-24-28-48-42 14q-8.33-7.69-19.17-13.85Q523-635 512-638l-3-44h-60l-3 44q-11 3-21.83 9.15Q413.33-622.69 405-615l-42-14-28 48 30 24q-5 14-5 29t5 29l-30 24 28 48 42-14q8.06 8.08 18.53 14.54Q434-420 446-418l3 44Zm30.12-84q-29.12 0-49.62-20.38-20.5-20.38-20.5-49.5t20.38-49.62q20.38-20.5 49.5-20.5t49.62 20.38q20.5 20.38 20.5 49.5t-20.38 49.62q-20.38 20.5-49.5 20.5Z&quot;/&gt;&lt;/svg&gt;"/>
          <p:cNvPicPr preferRelativeResize="0"/>
          <p:nvPr/>
        </p:nvPicPr>
        <p:blipFill>
          <a:blip r:embed="rId2">
            <a:alphaModFix/>
          </a:blip>
          <a:stretch>
            <a:fillRect/>
          </a:stretch>
        </p:blipFill>
        <p:spPr>
          <a:xfrm>
            <a:off x="8424300" y="272750"/>
            <a:ext cx="378600" cy="378600"/>
          </a:xfrm>
          <a:prstGeom prst="rect">
            <a:avLst/>
          </a:prstGeom>
          <a:noFill/>
          <a:ln>
            <a:noFill/>
          </a:ln>
        </p:spPr>
      </p:pic>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Understand cog - Activity">
  <p:cSld name="CUSTOM_4_1_2">
    <p:bg>
      <p:bgPr>
        <a:solidFill>
          <a:srgbClr val="F6F6F6"/>
        </a:solidFill>
        <a:effectLst/>
      </p:bgPr>
    </p:bg>
    <p:spTree>
      <p:nvGrpSpPr>
        <p:cNvPr id="1" name="Shape 323"/>
        <p:cNvGrpSpPr/>
        <p:nvPr/>
      </p:nvGrpSpPr>
      <p:grpSpPr>
        <a:xfrm>
          <a:off x="0" y="0"/>
          <a:ext cx="0" cy="0"/>
          <a:chOff x="0" y="0"/>
          <a:chExt cx="0" cy="0"/>
        </a:xfrm>
      </p:grpSpPr>
      <p:sp>
        <p:nvSpPr>
          <p:cNvPr id="324" name="Google Shape;324;p59"/>
          <p:cNvSpPr/>
          <p:nvPr/>
        </p:nvSpPr>
        <p:spPr>
          <a:xfrm>
            <a:off x="-25" y="0"/>
            <a:ext cx="9144000" cy="690300"/>
          </a:xfrm>
          <a:prstGeom prst="rect">
            <a:avLst/>
          </a:prstGeom>
          <a:solidFill>
            <a:srgbClr val="FFA98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latin typeface="Lexend"/>
              <a:ea typeface="Lexend"/>
              <a:cs typeface="Lexend"/>
              <a:sym typeface="Lexend"/>
            </a:endParaRPr>
          </a:p>
        </p:txBody>
      </p:sp>
      <p:sp>
        <p:nvSpPr>
          <p:cNvPr id="325" name="Google Shape;325;p59"/>
          <p:cNvSpPr txBox="1">
            <a:spLocks noGrp="1"/>
          </p:cNvSpPr>
          <p:nvPr>
            <p:ph type="title"/>
          </p:nvPr>
        </p:nvSpPr>
        <p:spPr>
          <a:xfrm>
            <a:off x="311700" y="233750"/>
            <a:ext cx="7861800" cy="456600"/>
          </a:xfrm>
          <a:prstGeom prst="rect">
            <a:avLst/>
          </a:prstGeom>
        </p:spPr>
        <p:txBody>
          <a:bodyPr spcFirstLastPara="1" wrap="square" lIns="0" tIns="0" rIns="0" bIns="0"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26" name="Google Shape;326;p59"/>
          <p:cNvSpPr txBox="1">
            <a:spLocks noGrp="1"/>
          </p:cNvSpPr>
          <p:nvPr>
            <p:ph type="sldNum" idx="12"/>
          </p:nvPr>
        </p:nvSpPr>
        <p:spPr>
          <a:xfrm>
            <a:off x="8765400" y="4891800"/>
            <a:ext cx="378600" cy="251700"/>
          </a:xfrm>
          <a:prstGeom prst="rect">
            <a:avLst/>
          </a:prstGeom>
        </p:spPr>
        <p:txBody>
          <a:bodyPr spcFirstLastPara="1" wrap="square" lIns="0" tIns="0" rIns="0" bIns="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Understand cog - Quick think">
  <p:cSld name="CUSTOM_4_1_1">
    <p:bg>
      <p:bgPr>
        <a:solidFill>
          <a:srgbClr val="F6F6F6"/>
        </a:solidFill>
        <a:effectLst/>
      </p:bgPr>
    </p:bg>
    <p:spTree>
      <p:nvGrpSpPr>
        <p:cNvPr id="1" name="Shape 327"/>
        <p:cNvGrpSpPr/>
        <p:nvPr/>
      </p:nvGrpSpPr>
      <p:grpSpPr>
        <a:xfrm>
          <a:off x="0" y="0"/>
          <a:ext cx="0" cy="0"/>
          <a:chOff x="0" y="0"/>
          <a:chExt cx="0" cy="0"/>
        </a:xfrm>
      </p:grpSpPr>
      <p:sp>
        <p:nvSpPr>
          <p:cNvPr id="328" name="Google Shape;328;p60"/>
          <p:cNvSpPr/>
          <p:nvPr/>
        </p:nvSpPr>
        <p:spPr>
          <a:xfrm>
            <a:off x="-25" y="0"/>
            <a:ext cx="9144000" cy="690300"/>
          </a:xfrm>
          <a:prstGeom prst="rect">
            <a:avLst/>
          </a:prstGeom>
          <a:solidFill>
            <a:srgbClr val="FFA98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latin typeface="Lexend"/>
              <a:ea typeface="Lexend"/>
              <a:cs typeface="Lexend"/>
              <a:sym typeface="Lexend"/>
            </a:endParaRPr>
          </a:p>
        </p:txBody>
      </p:sp>
      <p:sp>
        <p:nvSpPr>
          <p:cNvPr id="329" name="Google Shape;329;p60"/>
          <p:cNvSpPr txBox="1">
            <a:spLocks noGrp="1"/>
          </p:cNvSpPr>
          <p:nvPr>
            <p:ph type="sldNum" idx="12"/>
          </p:nvPr>
        </p:nvSpPr>
        <p:spPr>
          <a:xfrm>
            <a:off x="8765400" y="4891800"/>
            <a:ext cx="378600" cy="251700"/>
          </a:xfrm>
          <a:prstGeom prst="rect">
            <a:avLst/>
          </a:prstGeom>
        </p:spPr>
        <p:txBody>
          <a:bodyPr spcFirstLastPara="1" wrap="square" lIns="0" tIns="0" rIns="0" bIns="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ctr" rtl="0">
              <a:spcBef>
                <a:spcPts val="0"/>
              </a:spcBef>
              <a:spcAft>
                <a:spcPts val="0"/>
              </a:spcAft>
              <a:buNone/>
            </a:pPr>
            <a:fld id="{00000000-1234-1234-1234-123412341234}" type="slidenum">
              <a:rPr lang="en"/>
              <a:t>‹#›</a:t>
            </a:fld>
            <a:endParaRPr/>
          </a:p>
        </p:txBody>
      </p:sp>
      <p:sp>
        <p:nvSpPr>
          <p:cNvPr id="330" name="Google Shape;330;p60"/>
          <p:cNvSpPr txBox="1"/>
          <p:nvPr/>
        </p:nvSpPr>
        <p:spPr>
          <a:xfrm>
            <a:off x="311700" y="233875"/>
            <a:ext cx="3274200" cy="456600"/>
          </a:xfrm>
          <a:prstGeom prst="rect">
            <a:avLst/>
          </a:prstGeom>
          <a:noFill/>
          <a:ln>
            <a:noFill/>
          </a:ln>
        </p:spPr>
        <p:txBody>
          <a:bodyPr spcFirstLastPara="1" wrap="square" lIns="0" tIns="91425" rIns="91425" bIns="91425" anchor="ctr" anchorCtr="0">
            <a:noAutofit/>
          </a:bodyPr>
          <a:lstStyle/>
          <a:p>
            <a:pPr marL="0" lvl="0" indent="0" algn="l" rtl="0">
              <a:spcBef>
                <a:spcPts val="0"/>
              </a:spcBef>
              <a:spcAft>
                <a:spcPts val="0"/>
              </a:spcAft>
              <a:buNone/>
            </a:pPr>
            <a:r>
              <a:rPr lang="en" sz="2800" b="1">
                <a:solidFill>
                  <a:srgbClr val="010D54"/>
                </a:solidFill>
                <a:latin typeface="Lexend"/>
                <a:ea typeface="Lexend"/>
                <a:cs typeface="Lexend"/>
                <a:sym typeface="Lexend"/>
              </a:rPr>
              <a:t>Quick think</a:t>
            </a:r>
            <a:endParaRPr sz="2800" b="1">
              <a:solidFill>
                <a:srgbClr val="010D54"/>
              </a:solidFill>
              <a:latin typeface="Lexend"/>
              <a:ea typeface="Lexend"/>
              <a:cs typeface="Lexend"/>
              <a:sym typeface="Lexend"/>
            </a:endParaRPr>
          </a:p>
        </p:txBody>
      </p:sp>
      <p:pic>
        <p:nvPicPr>
          <p:cNvPr id="331" name="Google Shape;331;p60" descr="&lt;svg xmlns=&quot;http://www.w3.org/2000/svg&quot; height=&quot;48px&quot; viewBox=&quot;0 -960 960 960&quot; width=&quot;48px&quot; fill=&quot;#010D54&quot;&gt;&lt;path d=&quot;M240-80v-172q-57-52-88.5-121.5T120-520q0-150 105-255t255-105q125 0 221.5 73.5T827-615l55 218q4 14-5 25.5T853-360h-93v140q0 24.75-17.62 42.37Q724.75-160 700-160H600v80h-60v-140h160v-200h114l-45-180q-24-97-105-158.5T480-820q-125 0-212.5 86.5T180-522.46q0 64.42 26.32 122.39Q232.65-342.09 281-297l19 18v199h-60Zm257-370Zm-48 76h60l3-44q12-2 22.47-8.46Q544.94-432.92 553-441l42 14 28-48-30-24q5-14 5-29t-5-29l30-24-28-48-42 14q-8.33-7.69-19.17-13.85Q523-635 512-638l-3-44h-60l-3 44q-11 3-21.83 9.15Q413.33-622.69 405-615l-42-14-28 48 30 24q-5 14-5 29t5 29l-30 24 28 48 42-14q8.06 8.08 18.53 14.54Q434-420 446-418l3 44Zm30.12-84q-29.12 0-49.62-20.38-20.5-20.38-20.5-49.5t20.38-49.62q20.38-20.5 49.5-20.5t49.62 20.38q20.5 20.38 20.5 49.5t-20.38 49.62q-20.38 20.5-49.5 20.5Z&quot;/&gt;&lt;/svg&gt;"/>
          <p:cNvPicPr preferRelativeResize="0"/>
          <p:nvPr/>
        </p:nvPicPr>
        <p:blipFill>
          <a:blip r:embed="rId2">
            <a:alphaModFix/>
          </a:blip>
          <a:stretch>
            <a:fillRect/>
          </a:stretch>
        </p:blipFill>
        <p:spPr>
          <a:xfrm>
            <a:off x="8424300" y="272750"/>
            <a:ext cx="378600" cy="378600"/>
          </a:xfrm>
          <a:prstGeom prst="rect">
            <a:avLst/>
          </a:prstGeom>
          <a:noFill/>
          <a:ln>
            <a:noFill/>
          </a:ln>
        </p:spPr>
      </p:pic>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Understand cog - Quick think answers">
  <p:cSld name="CUSTOM_4_1_1_1">
    <p:bg>
      <p:bgPr>
        <a:solidFill>
          <a:srgbClr val="F6F6F6"/>
        </a:solidFill>
        <a:effectLst/>
      </p:bgPr>
    </p:bg>
    <p:spTree>
      <p:nvGrpSpPr>
        <p:cNvPr id="1" name="Shape 332"/>
        <p:cNvGrpSpPr/>
        <p:nvPr/>
      </p:nvGrpSpPr>
      <p:grpSpPr>
        <a:xfrm>
          <a:off x="0" y="0"/>
          <a:ext cx="0" cy="0"/>
          <a:chOff x="0" y="0"/>
          <a:chExt cx="0" cy="0"/>
        </a:xfrm>
      </p:grpSpPr>
      <p:sp>
        <p:nvSpPr>
          <p:cNvPr id="333" name="Google Shape;333;p61"/>
          <p:cNvSpPr/>
          <p:nvPr/>
        </p:nvSpPr>
        <p:spPr>
          <a:xfrm>
            <a:off x="-25" y="0"/>
            <a:ext cx="9144000" cy="690300"/>
          </a:xfrm>
          <a:prstGeom prst="rect">
            <a:avLst/>
          </a:prstGeom>
          <a:solidFill>
            <a:srgbClr val="FFA98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latin typeface="Lexend"/>
              <a:ea typeface="Lexend"/>
              <a:cs typeface="Lexend"/>
              <a:sym typeface="Lexend"/>
            </a:endParaRPr>
          </a:p>
        </p:txBody>
      </p:sp>
      <p:sp>
        <p:nvSpPr>
          <p:cNvPr id="334" name="Google Shape;334;p61"/>
          <p:cNvSpPr txBox="1">
            <a:spLocks noGrp="1"/>
          </p:cNvSpPr>
          <p:nvPr>
            <p:ph type="sldNum" idx="12"/>
          </p:nvPr>
        </p:nvSpPr>
        <p:spPr>
          <a:xfrm>
            <a:off x="8765400" y="4891800"/>
            <a:ext cx="378600" cy="251700"/>
          </a:xfrm>
          <a:prstGeom prst="rect">
            <a:avLst/>
          </a:prstGeom>
        </p:spPr>
        <p:txBody>
          <a:bodyPr spcFirstLastPara="1" wrap="square" lIns="0" tIns="0" rIns="0" bIns="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ctr" rtl="0">
              <a:spcBef>
                <a:spcPts val="0"/>
              </a:spcBef>
              <a:spcAft>
                <a:spcPts val="0"/>
              </a:spcAft>
              <a:buNone/>
            </a:pPr>
            <a:fld id="{00000000-1234-1234-1234-123412341234}" type="slidenum">
              <a:rPr lang="en"/>
              <a:t>‹#›</a:t>
            </a:fld>
            <a:endParaRPr/>
          </a:p>
        </p:txBody>
      </p:sp>
      <p:sp>
        <p:nvSpPr>
          <p:cNvPr id="335" name="Google Shape;335;p61"/>
          <p:cNvSpPr txBox="1"/>
          <p:nvPr/>
        </p:nvSpPr>
        <p:spPr>
          <a:xfrm>
            <a:off x="311700" y="233875"/>
            <a:ext cx="6261000" cy="456600"/>
          </a:xfrm>
          <a:prstGeom prst="rect">
            <a:avLst/>
          </a:prstGeom>
          <a:noFill/>
          <a:ln>
            <a:noFill/>
          </a:ln>
        </p:spPr>
        <p:txBody>
          <a:bodyPr spcFirstLastPara="1" wrap="square" lIns="0" tIns="91425" rIns="91425" bIns="91425" anchor="ctr" anchorCtr="0">
            <a:noAutofit/>
          </a:bodyPr>
          <a:lstStyle/>
          <a:p>
            <a:pPr marL="0" lvl="0" indent="0" algn="l" rtl="0">
              <a:spcBef>
                <a:spcPts val="0"/>
              </a:spcBef>
              <a:spcAft>
                <a:spcPts val="0"/>
              </a:spcAft>
              <a:buNone/>
            </a:pPr>
            <a:r>
              <a:rPr lang="en" sz="2800" b="1">
                <a:solidFill>
                  <a:srgbClr val="010D54"/>
                </a:solidFill>
                <a:latin typeface="Lexend"/>
                <a:ea typeface="Lexend"/>
                <a:cs typeface="Lexend"/>
                <a:sym typeface="Lexend"/>
              </a:rPr>
              <a:t>Quick think - possible answers</a:t>
            </a:r>
            <a:endParaRPr sz="2800" b="1">
              <a:solidFill>
                <a:srgbClr val="010D54"/>
              </a:solidFill>
              <a:latin typeface="Lexend"/>
              <a:ea typeface="Lexend"/>
              <a:cs typeface="Lexend"/>
              <a:sym typeface="Lexend"/>
            </a:endParaRPr>
          </a:p>
        </p:txBody>
      </p:sp>
      <p:pic>
        <p:nvPicPr>
          <p:cNvPr id="336" name="Google Shape;336;p61" descr="&lt;svg xmlns=&quot;http://www.w3.org/2000/svg&quot; height=&quot;48px&quot; viewBox=&quot;0 -960 960 960&quot; width=&quot;48px&quot; fill=&quot;#010D54&quot;&gt;&lt;path d=&quot;M240-80v-172q-57-52-88.5-121.5T120-520q0-150 105-255t255-105q125 0 221.5 73.5T827-615l55 218q4 14-5 25.5T853-360h-93v140q0 24.75-17.62 42.37Q724.75-160 700-160H600v80h-60v-140h160v-200h114l-45-180q-24-97-105-158.5T480-820q-125 0-212.5 86.5T180-522.46q0 64.42 26.32 122.39Q232.65-342.09 281-297l19 18v199h-60Zm257-370Zm-48 76h60l3-44q12-2 22.47-8.46Q544.94-432.92 553-441l42 14 28-48-30-24q5-14 5-29t-5-29l30-24-28-48-42 14q-8.33-7.69-19.17-13.85Q523-635 512-638l-3-44h-60l-3 44q-11 3-21.83 9.15Q413.33-622.69 405-615l-42-14-28 48 30 24q-5 14-5 29t5 29l-30 24 28 48 42-14q8.06 8.08 18.53 14.54Q434-420 446-418l3 44Zm30.12-84q-29.12 0-49.62-20.38-20.5-20.38-20.5-49.5t20.38-49.62q20.38-20.5 49.5-20.5t49.62 20.38q20.5 20.38 20.5 49.5t-20.38 49.62q-20.38 20.5-49.5 20.5Z&quot;/&gt;&lt;/svg&gt;"/>
          <p:cNvPicPr preferRelativeResize="0"/>
          <p:nvPr/>
        </p:nvPicPr>
        <p:blipFill>
          <a:blip r:embed="rId2">
            <a:alphaModFix/>
          </a:blip>
          <a:stretch>
            <a:fillRect/>
          </a:stretch>
        </p:blipFill>
        <p:spPr>
          <a:xfrm>
            <a:off x="8424300" y="272750"/>
            <a:ext cx="378600" cy="378600"/>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Discuss section divide">
  <p:cSld name="CUSTOM_14_1_1_2">
    <p:bg>
      <p:bgPr>
        <a:solidFill>
          <a:srgbClr val="B599FB"/>
        </a:solidFill>
        <a:effectLst/>
      </p:bgPr>
    </p:bg>
    <p:spTree>
      <p:nvGrpSpPr>
        <p:cNvPr id="1" name="Shape 38"/>
        <p:cNvGrpSpPr/>
        <p:nvPr/>
      </p:nvGrpSpPr>
      <p:grpSpPr>
        <a:xfrm>
          <a:off x="0" y="0"/>
          <a:ext cx="0" cy="0"/>
          <a:chOff x="0" y="0"/>
          <a:chExt cx="0" cy="0"/>
        </a:xfrm>
      </p:grpSpPr>
      <p:pic>
        <p:nvPicPr>
          <p:cNvPr id="39" name="Google Shape;39;p7"/>
          <p:cNvPicPr preferRelativeResize="0"/>
          <p:nvPr/>
        </p:nvPicPr>
        <p:blipFill>
          <a:blip r:embed="rId2">
            <a:alphaModFix/>
          </a:blip>
          <a:stretch>
            <a:fillRect/>
          </a:stretch>
        </p:blipFill>
        <p:spPr>
          <a:xfrm>
            <a:off x="311696" y="4454096"/>
            <a:ext cx="1316800" cy="465250"/>
          </a:xfrm>
          <a:prstGeom prst="rect">
            <a:avLst/>
          </a:prstGeom>
          <a:noFill/>
          <a:ln>
            <a:noFill/>
          </a:ln>
        </p:spPr>
      </p:pic>
      <p:sp>
        <p:nvSpPr>
          <p:cNvPr id="40" name="Google Shape;40;p7"/>
          <p:cNvSpPr txBox="1"/>
          <p:nvPr/>
        </p:nvSpPr>
        <p:spPr>
          <a:xfrm>
            <a:off x="311700" y="1913675"/>
            <a:ext cx="8520600" cy="12477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0000">
                <a:solidFill>
                  <a:srgbClr val="010D56"/>
                </a:solidFill>
                <a:latin typeface="Lexend Black"/>
                <a:ea typeface="Lexend Black"/>
                <a:cs typeface="Lexend Black"/>
                <a:sym typeface="Lexend Black"/>
              </a:rPr>
              <a:t>Discuss</a:t>
            </a:r>
            <a:endParaRPr sz="10000">
              <a:solidFill>
                <a:srgbClr val="010D56"/>
              </a:solidFill>
              <a:latin typeface="Lexend Black"/>
              <a:ea typeface="Lexend Black"/>
              <a:cs typeface="Lexend Black"/>
              <a:sym typeface="Lexend Black"/>
            </a:endParaRPr>
          </a:p>
        </p:txBody>
      </p:sp>
      <p:pic>
        <p:nvPicPr>
          <p:cNvPr id="41" name="Google Shape;41;p7"/>
          <p:cNvPicPr preferRelativeResize="0"/>
          <p:nvPr/>
        </p:nvPicPr>
        <p:blipFill>
          <a:blip r:embed="rId3">
            <a:alphaModFix/>
          </a:blip>
          <a:stretch>
            <a:fillRect/>
          </a:stretch>
        </p:blipFill>
        <p:spPr>
          <a:xfrm>
            <a:off x="311700" y="232800"/>
            <a:ext cx="1481825" cy="1481825"/>
          </a:xfrm>
          <a:prstGeom prst="rect">
            <a:avLst/>
          </a:prstGeom>
          <a:noFill/>
          <a:ln>
            <a:noFill/>
          </a:ln>
        </p:spPr>
      </p:pic>
    </p:spTree>
  </p:cSld>
  <p:clrMapOvr>
    <a:masterClrMapping/>
  </p:clrMapOvr>
  <p:extLst>
    <p:ext uri="{DCECCB84-F9BA-43D5-87BE-67443E8EF086}">
      <p15:sldGuideLst xmlns:p15="http://schemas.microsoft.com/office/powerpoint/2012/main">
        <p15:guide id="1" orient="horz" pos="2426">
          <p15:clr>
            <a:srgbClr val="E46962"/>
          </p15:clr>
        </p15:guide>
        <p15:guide id="2" orient="horz" pos="2171">
          <p15:clr>
            <a:srgbClr val="E46962"/>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Understand cog - multiple choice question">
  <p:cSld name="CUSTOM_8_1">
    <p:bg>
      <p:bgPr>
        <a:solidFill>
          <a:srgbClr val="F6F6F6"/>
        </a:solidFill>
        <a:effectLst/>
      </p:bgPr>
    </p:bg>
    <p:spTree>
      <p:nvGrpSpPr>
        <p:cNvPr id="1" name="Shape 337"/>
        <p:cNvGrpSpPr/>
        <p:nvPr/>
      </p:nvGrpSpPr>
      <p:grpSpPr>
        <a:xfrm>
          <a:off x="0" y="0"/>
          <a:ext cx="0" cy="0"/>
          <a:chOff x="0" y="0"/>
          <a:chExt cx="0" cy="0"/>
        </a:xfrm>
      </p:grpSpPr>
      <p:sp>
        <p:nvSpPr>
          <p:cNvPr id="338" name="Google Shape;338;p62"/>
          <p:cNvSpPr/>
          <p:nvPr/>
        </p:nvSpPr>
        <p:spPr>
          <a:xfrm>
            <a:off x="-25" y="0"/>
            <a:ext cx="9144000" cy="690300"/>
          </a:xfrm>
          <a:prstGeom prst="rect">
            <a:avLst/>
          </a:prstGeom>
          <a:solidFill>
            <a:srgbClr val="FFA98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latin typeface="Lexend"/>
              <a:ea typeface="Lexend"/>
              <a:cs typeface="Lexend"/>
              <a:sym typeface="Lexend"/>
            </a:endParaRPr>
          </a:p>
        </p:txBody>
      </p:sp>
      <p:sp>
        <p:nvSpPr>
          <p:cNvPr id="339" name="Google Shape;339;p62"/>
          <p:cNvSpPr txBox="1">
            <a:spLocks noGrp="1"/>
          </p:cNvSpPr>
          <p:nvPr>
            <p:ph type="sldNum" idx="12"/>
          </p:nvPr>
        </p:nvSpPr>
        <p:spPr>
          <a:xfrm>
            <a:off x="8765400" y="4891800"/>
            <a:ext cx="378600" cy="251700"/>
          </a:xfrm>
          <a:prstGeom prst="rect">
            <a:avLst/>
          </a:prstGeom>
        </p:spPr>
        <p:txBody>
          <a:bodyPr spcFirstLastPara="1" wrap="square" lIns="0" tIns="0" rIns="0" bIns="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ctr" rtl="0">
              <a:spcBef>
                <a:spcPts val="0"/>
              </a:spcBef>
              <a:spcAft>
                <a:spcPts val="0"/>
              </a:spcAft>
              <a:buNone/>
            </a:pPr>
            <a:fld id="{00000000-1234-1234-1234-123412341234}" type="slidenum">
              <a:rPr lang="en"/>
              <a:t>‹#›</a:t>
            </a:fld>
            <a:endParaRPr/>
          </a:p>
        </p:txBody>
      </p:sp>
      <p:sp>
        <p:nvSpPr>
          <p:cNvPr id="340" name="Google Shape;340;p62"/>
          <p:cNvSpPr/>
          <p:nvPr/>
        </p:nvSpPr>
        <p:spPr>
          <a:xfrm>
            <a:off x="4721750" y="1868425"/>
            <a:ext cx="4110600" cy="1307700"/>
          </a:xfrm>
          <a:prstGeom prst="roundRect">
            <a:avLst>
              <a:gd name="adj" fmla="val 16667"/>
            </a:avLst>
          </a:prstGeom>
          <a:solidFill>
            <a:srgbClr val="FFD4C1"/>
          </a:solidFill>
          <a:ln w="14300" cap="flat" cmpd="sng">
            <a:solidFill>
              <a:srgbClr val="010D54"/>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1400">
              <a:latin typeface="Manjari"/>
              <a:ea typeface="Manjari"/>
              <a:cs typeface="Manjari"/>
              <a:sym typeface="Manjari"/>
            </a:endParaRPr>
          </a:p>
        </p:txBody>
      </p:sp>
      <p:sp>
        <p:nvSpPr>
          <p:cNvPr id="341" name="Google Shape;341;p62"/>
          <p:cNvSpPr txBox="1">
            <a:spLocks noGrp="1"/>
          </p:cNvSpPr>
          <p:nvPr>
            <p:ph type="body" idx="1"/>
          </p:nvPr>
        </p:nvSpPr>
        <p:spPr>
          <a:xfrm>
            <a:off x="311700" y="881425"/>
            <a:ext cx="8010600" cy="910800"/>
          </a:xfrm>
          <a:prstGeom prst="rect">
            <a:avLst/>
          </a:prstGeom>
        </p:spPr>
        <p:txBody>
          <a:bodyPr spcFirstLastPara="1" wrap="square" lIns="0" tIns="91425" rIns="91425" bIns="91425" anchor="t" anchorCtr="0">
            <a:noAutofit/>
          </a:bodyPr>
          <a:lstStyle>
            <a:lvl1pPr marL="457200" lvl="0" indent="-342900">
              <a:spcBef>
                <a:spcPts val="0"/>
              </a:spcBef>
              <a:spcAft>
                <a:spcPts val="0"/>
              </a:spcAft>
              <a:buSzPts val="1800"/>
              <a:buChar char="●"/>
              <a:defRPr/>
            </a:lvl1pPr>
            <a:lvl2pPr marL="914400" lvl="1" indent="-342900">
              <a:spcBef>
                <a:spcPts val="0"/>
              </a:spcBef>
              <a:spcAft>
                <a:spcPts val="0"/>
              </a:spcAft>
              <a:buSzPts val="1800"/>
              <a:buChar char="○"/>
              <a:defRPr/>
            </a:lvl2pPr>
            <a:lvl3pPr marL="1371600" lvl="2" indent="-342900">
              <a:spcBef>
                <a:spcPts val="0"/>
              </a:spcBef>
              <a:spcAft>
                <a:spcPts val="0"/>
              </a:spcAft>
              <a:buSzPts val="1800"/>
              <a:buChar char="■"/>
              <a:defRPr/>
            </a:lvl3pPr>
            <a:lvl4pPr marL="1828800" lvl="3" indent="-342900">
              <a:spcBef>
                <a:spcPts val="0"/>
              </a:spcBef>
              <a:spcAft>
                <a:spcPts val="0"/>
              </a:spcAft>
              <a:buSzPts val="1800"/>
              <a:buChar char="●"/>
              <a:defRPr/>
            </a:lvl4pPr>
            <a:lvl5pPr marL="2286000" lvl="4" indent="-342900">
              <a:spcBef>
                <a:spcPts val="0"/>
              </a:spcBef>
              <a:spcAft>
                <a:spcPts val="0"/>
              </a:spcAft>
              <a:buSzPts val="1800"/>
              <a:buChar char="○"/>
              <a:defRPr/>
            </a:lvl5pPr>
            <a:lvl6pPr marL="2743200" lvl="5" indent="-342900">
              <a:spcBef>
                <a:spcPts val="0"/>
              </a:spcBef>
              <a:spcAft>
                <a:spcPts val="0"/>
              </a:spcAft>
              <a:buSzPts val="1800"/>
              <a:buChar char="■"/>
              <a:defRPr/>
            </a:lvl6pPr>
            <a:lvl7pPr marL="3200400" lvl="6" indent="-342900">
              <a:spcBef>
                <a:spcPts val="0"/>
              </a:spcBef>
              <a:spcAft>
                <a:spcPts val="0"/>
              </a:spcAft>
              <a:buSzPts val="1800"/>
              <a:buChar char="●"/>
              <a:defRPr/>
            </a:lvl7pPr>
            <a:lvl8pPr marL="3657600" lvl="7" indent="-342900">
              <a:spcBef>
                <a:spcPts val="0"/>
              </a:spcBef>
              <a:spcAft>
                <a:spcPts val="0"/>
              </a:spcAft>
              <a:buSzPts val="1800"/>
              <a:buChar char="○"/>
              <a:defRPr/>
            </a:lvl8pPr>
            <a:lvl9pPr marL="4114800" lvl="8" indent="-342900">
              <a:spcBef>
                <a:spcPts val="0"/>
              </a:spcBef>
              <a:spcAft>
                <a:spcPts val="0"/>
              </a:spcAft>
              <a:buSzPts val="1800"/>
              <a:buChar char="■"/>
              <a:defRPr/>
            </a:lvl9pPr>
          </a:lstStyle>
          <a:p>
            <a:endParaRPr/>
          </a:p>
        </p:txBody>
      </p:sp>
      <p:sp>
        <p:nvSpPr>
          <p:cNvPr id="342" name="Google Shape;342;p62"/>
          <p:cNvSpPr txBox="1">
            <a:spLocks noGrp="1"/>
          </p:cNvSpPr>
          <p:nvPr>
            <p:ph type="body" idx="2"/>
          </p:nvPr>
        </p:nvSpPr>
        <p:spPr>
          <a:xfrm>
            <a:off x="4955050" y="2100925"/>
            <a:ext cx="3695100" cy="8313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42900">
              <a:spcBef>
                <a:spcPts val="0"/>
              </a:spcBef>
              <a:spcAft>
                <a:spcPts val="0"/>
              </a:spcAft>
              <a:buSzPts val="1800"/>
              <a:buChar char="○"/>
              <a:defRPr/>
            </a:lvl2pPr>
            <a:lvl3pPr marL="1371600" lvl="2" indent="-342900">
              <a:spcBef>
                <a:spcPts val="0"/>
              </a:spcBef>
              <a:spcAft>
                <a:spcPts val="0"/>
              </a:spcAft>
              <a:buSzPts val="1800"/>
              <a:buChar char="■"/>
              <a:defRPr/>
            </a:lvl3pPr>
            <a:lvl4pPr marL="1828800" lvl="3" indent="-342900">
              <a:spcBef>
                <a:spcPts val="0"/>
              </a:spcBef>
              <a:spcAft>
                <a:spcPts val="0"/>
              </a:spcAft>
              <a:buSzPts val="1800"/>
              <a:buChar char="●"/>
              <a:defRPr/>
            </a:lvl4pPr>
            <a:lvl5pPr marL="2286000" lvl="4" indent="-342900">
              <a:spcBef>
                <a:spcPts val="0"/>
              </a:spcBef>
              <a:spcAft>
                <a:spcPts val="0"/>
              </a:spcAft>
              <a:buSzPts val="1800"/>
              <a:buChar char="○"/>
              <a:defRPr/>
            </a:lvl5pPr>
            <a:lvl6pPr marL="2743200" lvl="5" indent="-342900">
              <a:spcBef>
                <a:spcPts val="0"/>
              </a:spcBef>
              <a:spcAft>
                <a:spcPts val="0"/>
              </a:spcAft>
              <a:buSzPts val="1800"/>
              <a:buChar char="■"/>
              <a:defRPr/>
            </a:lvl6pPr>
            <a:lvl7pPr marL="3200400" lvl="6" indent="-342900">
              <a:spcBef>
                <a:spcPts val="0"/>
              </a:spcBef>
              <a:spcAft>
                <a:spcPts val="0"/>
              </a:spcAft>
              <a:buSzPts val="1800"/>
              <a:buChar char="●"/>
              <a:defRPr/>
            </a:lvl7pPr>
            <a:lvl8pPr marL="3657600" lvl="7" indent="-342900">
              <a:spcBef>
                <a:spcPts val="0"/>
              </a:spcBef>
              <a:spcAft>
                <a:spcPts val="0"/>
              </a:spcAft>
              <a:buSzPts val="1800"/>
              <a:buChar char="○"/>
              <a:defRPr/>
            </a:lvl8pPr>
            <a:lvl9pPr marL="4114800" lvl="8" indent="-342900">
              <a:spcBef>
                <a:spcPts val="0"/>
              </a:spcBef>
              <a:spcAft>
                <a:spcPts val="0"/>
              </a:spcAft>
              <a:buSzPts val="1800"/>
              <a:buChar char="■"/>
              <a:defRPr/>
            </a:lvl9pPr>
          </a:lstStyle>
          <a:p>
            <a:endParaRPr/>
          </a:p>
        </p:txBody>
      </p:sp>
      <p:sp>
        <p:nvSpPr>
          <p:cNvPr id="343" name="Google Shape;343;p62"/>
          <p:cNvSpPr/>
          <p:nvPr/>
        </p:nvSpPr>
        <p:spPr>
          <a:xfrm>
            <a:off x="311700" y="1868425"/>
            <a:ext cx="4110600" cy="1307700"/>
          </a:xfrm>
          <a:prstGeom prst="roundRect">
            <a:avLst>
              <a:gd name="adj" fmla="val 16667"/>
            </a:avLst>
          </a:prstGeom>
          <a:solidFill>
            <a:srgbClr val="FFD4C1"/>
          </a:solidFill>
          <a:ln w="14300" cap="flat" cmpd="sng">
            <a:solidFill>
              <a:srgbClr val="010D54"/>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1400">
              <a:latin typeface="Manjari"/>
              <a:ea typeface="Manjari"/>
              <a:cs typeface="Manjari"/>
              <a:sym typeface="Manjari"/>
            </a:endParaRPr>
          </a:p>
        </p:txBody>
      </p:sp>
      <p:sp>
        <p:nvSpPr>
          <p:cNvPr id="344" name="Google Shape;344;p62"/>
          <p:cNvSpPr txBox="1">
            <a:spLocks noGrp="1"/>
          </p:cNvSpPr>
          <p:nvPr>
            <p:ph type="body" idx="3"/>
          </p:nvPr>
        </p:nvSpPr>
        <p:spPr>
          <a:xfrm>
            <a:off x="478125" y="2100925"/>
            <a:ext cx="3802200" cy="6903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42900">
              <a:spcBef>
                <a:spcPts val="0"/>
              </a:spcBef>
              <a:spcAft>
                <a:spcPts val="0"/>
              </a:spcAft>
              <a:buSzPts val="1800"/>
              <a:buChar char="○"/>
              <a:defRPr/>
            </a:lvl2pPr>
            <a:lvl3pPr marL="1371600" lvl="2" indent="-342900">
              <a:spcBef>
                <a:spcPts val="0"/>
              </a:spcBef>
              <a:spcAft>
                <a:spcPts val="0"/>
              </a:spcAft>
              <a:buSzPts val="1800"/>
              <a:buChar char="■"/>
              <a:defRPr/>
            </a:lvl3pPr>
            <a:lvl4pPr marL="1828800" lvl="3" indent="-342900">
              <a:spcBef>
                <a:spcPts val="0"/>
              </a:spcBef>
              <a:spcAft>
                <a:spcPts val="0"/>
              </a:spcAft>
              <a:buSzPts val="1800"/>
              <a:buChar char="●"/>
              <a:defRPr/>
            </a:lvl4pPr>
            <a:lvl5pPr marL="2286000" lvl="4" indent="-342900">
              <a:spcBef>
                <a:spcPts val="0"/>
              </a:spcBef>
              <a:spcAft>
                <a:spcPts val="0"/>
              </a:spcAft>
              <a:buSzPts val="1800"/>
              <a:buChar char="○"/>
              <a:defRPr/>
            </a:lvl5pPr>
            <a:lvl6pPr marL="2743200" lvl="5" indent="-342900">
              <a:spcBef>
                <a:spcPts val="0"/>
              </a:spcBef>
              <a:spcAft>
                <a:spcPts val="0"/>
              </a:spcAft>
              <a:buSzPts val="1800"/>
              <a:buChar char="■"/>
              <a:defRPr/>
            </a:lvl6pPr>
            <a:lvl7pPr marL="3200400" lvl="6" indent="-342900">
              <a:spcBef>
                <a:spcPts val="0"/>
              </a:spcBef>
              <a:spcAft>
                <a:spcPts val="0"/>
              </a:spcAft>
              <a:buSzPts val="1800"/>
              <a:buChar char="●"/>
              <a:defRPr/>
            </a:lvl7pPr>
            <a:lvl8pPr marL="3657600" lvl="7" indent="-342900">
              <a:spcBef>
                <a:spcPts val="0"/>
              </a:spcBef>
              <a:spcAft>
                <a:spcPts val="0"/>
              </a:spcAft>
              <a:buSzPts val="1800"/>
              <a:buChar char="○"/>
              <a:defRPr/>
            </a:lvl8pPr>
            <a:lvl9pPr marL="4114800" lvl="8" indent="-342900">
              <a:spcBef>
                <a:spcPts val="0"/>
              </a:spcBef>
              <a:spcAft>
                <a:spcPts val="0"/>
              </a:spcAft>
              <a:buSzPts val="1800"/>
              <a:buChar char="■"/>
              <a:defRPr/>
            </a:lvl9pPr>
          </a:lstStyle>
          <a:p>
            <a:endParaRPr/>
          </a:p>
        </p:txBody>
      </p:sp>
      <p:sp>
        <p:nvSpPr>
          <p:cNvPr id="345" name="Google Shape;345;p62"/>
          <p:cNvSpPr/>
          <p:nvPr/>
        </p:nvSpPr>
        <p:spPr>
          <a:xfrm>
            <a:off x="311700" y="3488950"/>
            <a:ext cx="4110600" cy="1307700"/>
          </a:xfrm>
          <a:prstGeom prst="roundRect">
            <a:avLst>
              <a:gd name="adj" fmla="val 16667"/>
            </a:avLst>
          </a:prstGeom>
          <a:solidFill>
            <a:srgbClr val="FFD4C1"/>
          </a:solidFill>
          <a:ln w="14300" cap="flat" cmpd="sng">
            <a:solidFill>
              <a:srgbClr val="010D54"/>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1400">
              <a:latin typeface="Manjari"/>
              <a:ea typeface="Manjari"/>
              <a:cs typeface="Manjari"/>
              <a:sym typeface="Manjari"/>
            </a:endParaRPr>
          </a:p>
        </p:txBody>
      </p:sp>
      <p:sp>
        <p:nvSpPr>
          <p:cNvPr id="346" name="Google Shape;346;p62"/>
          <p:cNvSpPr txBox="1">
            <a:spLocks noGrp="1"/>
          </p:cNvSpPr>
          <p:nvPr>
            <p:ph type="body" idx="4"/>
          </p:nvPr>
        </p:nvSpPr>
        <p:spPr>
          <a:xfrm>
            <a:off x="478125" y="3721450"/>
            <a:ext cx="3802200" cy="6903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42900">
              <a:spcBef>
                <a:spcPts val="0"/>
              </a:spcBef>
              <a:spcAft>
                <a:spcPts val="0"/>
              </a:spcAft>
              <a:buSzPts val="1800"/>
              <a:buChar char="○"/>
              <a:defRPr/>
            </a:lvl2pPr>
            <a:lvl3pPr marL="1371600" lvl="2" indent="-342900">
              <a:spcBef>
                <a:spcPts val="0"/>
              </a:spcBef>
              <a:spcAft>
                <a:spcPts val="0"/>
              </a:spcAft>
              <a:buSzPts val="1800"/>
              <a:buChar char="■"/>
              <a:defRPr/>
            </a:lvl3pPr>
            <a:lvl4pPr marL="1828800" lvl="3" indent="-342900">
              <a:spcBef>
                <a:spcPts val="0"/>
              </a:spcBef>
              <a:spcAft>
                <a:spcPts val="0"/>
              </a:spcAft>
              <a:buSzPts val="1800"/>
              <a:buChar char="●"/>
              <a:defRPr/>
            </a:lvl4pPr>
            <a:lvl5pPr marL="2286000" lvl="4" indent="-342900">
              <a:spcBef>
                <a:spcPts val="0"/>
              </a:spcBef>
              <a:spcAft>
                <a:spcPts val="0"/>
              </a:spcAft>
              <a:buSzPts val="1800"/>
              <a:buChar char="○"/>
              <a:defRPr/>
            </a:lvl5pPr>
            <a:lvl6pPr marL="2743200" lvl="5" indent="-342900">
              <a:spcBef>
                <a:spcPts val="0"/>
              </a:spcBef>
              <a:spcAft>
                <a:spcPts val="0"/>
              </a:spcAft>
              <a:buSzPts val="1800"/>
              <a:buChar char="■"/>
              <a:defRPr/>
            </a:lvl6pPr>
            <a:lvl7pPr marL="3200400" lvl="6" indent="-342900">
              <a:spcBef>
                <a:spcPts val="0"/>
              </a:spcBef>
              <a:spcAft>
                <a:spcPts val="0"/>
              </a:spcAft>
              <a:buSzPts val="1800"/>
              <a:buChar char="●"/>
              <a:defRPr/>
            </a:lvl7pPr>
            <a:lvl8pPr marL="3657600" lvl="7" indent="-342900">
              <a:spcBef>
                <a:spcPts val="0"/>
              </a:spcBef>
              <a:spcAft>
                <a:spcPts val="0"/>
              </a:spcAft>
              <a:buSzPts val="1800"/>
              <a:buChar char="○"/>
              <a:defRPr/>
            </a:lvl8pPr>
            <a:lvl9pPr marL="4114800" lvl="8" indent="-342900">
              <a:spcBef>
                <a:spcPts val="0"/>
              </a:spcBef>
              <a:spcAft>
                <a:spcPts val="0"/>
              </a:spcAft>
              <a:buSzPts val="1800"/>
              <a:buChar char="■"/>
              <a:defRPr/>
            </a:lvl9pPr>
          </a:lstStyle>
          <a:p>
            <a:endParaRPr/>
          </a:p>
        </p:txBody>
      </p:sp>
      <p:sp>
        <p:nvSpPr>
          <p:cNvPr id="347" name="Google Shape;347;p62"/>
          <p:cNvSpPr/>
          <p:nvPr/>
        </p:nvSpPr>
        <p:spPr>
          <a:xfrm>
            <a:off x="4721750" y="3488950"/>
            <a:ext cx="4110600" cy="1307700"/>
          </a:xfrm>
          <a:prstGeom prst="roundRect">
            <a:avLst>
              <a:gd name="adj" fmla="val 16667"/>
            </a:avLst>
          </a:prstGeom>
          <a:solidFill>
            <a:srgbClr val="FFD4C1"/>
          </a:solidFill>
          <a:ln w="14300" cap="flat" cmpd="sng">
            <a:solidFill>
              <a:srgbClr val="010D54"/>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1400">
              <a:latin typeface="Manjari"/>
              <a:ea typeface="Manjari"/>
              <a:cs typeface="Manjari"/>
              <a:sym typeface="Manjari"/>
            </a:endParaRPr>
          </a:p>
        </p:txBody>
      </p:sp>
      <p:sp>
        <p:nvSpPr>
          <p:cNvPr id="348" name="Google Shape;348;p62"/>
          <p:cNvSpPr txBox="1">
            <a:spLocks noGrp="1"/>
          </p:cNvSpPr>
          <p:nvPr>
            <p:ph type="body" idx="5"/>
          </p:nvPr>
        </p:nvSpPr>
        <p:spPr>
          <a:xfrm>
            <a:off x="4922125" y="3721450"/>
            <a:ext cx="3728100" cy="996600"/>
          </a:xfrm>
          <a:prstGeom prst="rect">
            <a:avLst/>
          </a:prstGeom>
          <a:ln>
            <a:noFill/>
          </a:ln>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42900">
              <a:spcBef>
                <a:spcPts val="0"/>
              </a:spcBef>
              <a:spcAft>
                <a:spcPts val="0"/>
              </a:spcAft>
              <a:buSzPts val="1800"/>
              <a:buChar char="○"/>
              <a:defRPr/>
            </a:lvl2pPr>
            <a:lvl3pPr marL="1371600" lvl="2" indent="-342900">
              <a:spcBef>
                <a:spcPts val="0"/>
              </a:spcBef>
              <a:spcAft>
                <a:spcPts val="0"/>
              </a:spcAft>
              <a:buSzPts val="1800"/>
              <a:buChar char="■"/>
              <a:defRPr/>
            </a:lvl3pPr>
            <a:lvl4pPr marL="1828800" lvl="3" indent="-342900">
              <a:spcBef>
                <a:spcPts val="0"/>
              </a:spcBef>
              <a:spcAft>
                <a:spcPts val="0"/>
              </a:spcAft>
              <a:buSzPts val="1800"/>
              <a:buChar char="●"/>
              <a:defRPr/>
            </a:lvl4pPr>
            <a:lvl5pPr marL="2286000" lvl="4" indent="-342900">
              <a:spcBef>
                <a:spcPts val="0"/>
              </a:spcBef>
              <a:spcAft>
                <a:spcPts val="0"/>
              </a:spcAft>
              <a:buSzPts val="1800"/>
              <a:buChar char="○"/>
              <a:defRPr/>
            </a:lvl5pPr>
            <a:lvl6pPr marL="2743200" lvl="5" indent="-342900">
              <a:spcBef>
                <a:spcPts val="0"/>
              </a:spcBef>
              <a:spcAft>
                <a:spcPts val="0"/>
              </a:spcAft>
              <a:buSzPts val="1800"/>
              <a:buChar char="■"/>
              <a:defRPr/>
            </a:lvl6pPr>
            <a:lvl7pPr marL="3200400" lvl="6" indent="-342900">
              <a:spcBef>
                <a:spcPts val="0"/>
              </a:spcBef>
              <a:spcAft>
                <a:spcPts val="0"/>
              </a:spcAft>
              <a:buSzPts val="1800"/>
              <a:buChar char="●"/>
              <a:defRPr/>
            </a:lvl7pPr>
            <a:lvl8pPr marL="3657600" lvl="7" indent="-342900">
              <a:spcBef>
                <a:spcPts val="0"/>
              </a:spcBef>
              <a:spcAft>
                <a:spcPts val="0"/>
              </a:spcAft>
              <a:buSzPts val="1800"/>
              <a:buChar char="○"/>
              <a:defRPr/>
            </a:lvl8pPr>
            <a:lvl9pPr marL="4114800" lvl="8" indent="-342900">
              <a:spcBef>
                <a:spcPts val="0"/>
              </a:spcBef>
              <a:spcAft>
                <a:spcPts val="0"/>
              </a:spcAft>
              <a:buSzPts val="1800"/>
              <a:buChar char="■"/>
              <a:defRPr/>
            </a:lvl9pPr>
          </a:lstStyle>
          <a:p>
            <a:endParaRPr/>
          </a:p>
        </p:txBody>
      </p:sp>
      <p:sp>
        <p:nvSpPr>
          <p:cNvPr id="349" name="Google Shape;349;p62"/>
          <p:cNvSpPr txBox="1"/>
          <p:nvPr/>
        </p:nvSpPr>
        <p:spPr>
          <a:xfrm>
            <a:off x="311700" y="233875"/>
            <a:ext cx="3274200" cy="456600"/>
          </a:xfrm>
          <a:prstGeom prst="rect">
            <a:avLst/>
          </a:prstGeom>
          <a:noFill/>
          <a:ln>
            <a:noFill/>
          </a:ln>
        </p:spPr>
        <p:txBody>
          <a:bodyPr spcFirstLastPara="1" wrap="square" lIns="0" tIns="91425" rIns="91425" bIns="91425" anchor="ctr" anchorCtr="0">
            <a:noAutofit/>
          </a:bodyPr>
          <a:lstStyle/>
          <a:p>
            <a:pPr marL="0" lvl="0" indent="0" algn="l" rtl="0">
              <a:spcBef>
                <a:spcPts val="0"/>
              </a:spcBef>
              <a:spcAft>
                <a:spcPts val="0"/>
              </a:spcAft>
              <a:buNone/>
            </a:pPr>
            <a:r>
              <a:rPr lang="en" sz="2800" b="1">
                <a:solidFill>
                  <a:srgbClr val="010D54"/>
                </a:solidFill>
                <a:latin typeface="Lexend"/>
                <a:ea typeface="Lexend"/>
                <a:cs typeface="Lexend"/>
                <a:sym typeface="Lexend"/>
              </a:rPr>
              <a:t>Quick think</a:t>
            </a:r>
            <a:endParaRPr sz="2800" b="1">
              <a:solidFill>
                <a:srgbClr val="010D54"/>
              </a:solidFill>
              <a:latin typeface="Lexend"/>
              <a:ea typeface="Lexend"/>
              <a:cs typeface="Lexend"/>
              <a:sym typeface="Lexend"/>
            </a:endParaRPr>
          </a:p>
        </p:txBody>
      </p:sp>
      <p:pic>
        <p:nvPicPr>
          <p:cNvPr id="350" name="Google Shape;350;p62" descr="&lt;svg xmlns=&quot;http://www.w3.org/2000/svg&quot; height=&quot;48px&quot; viewBox=&quot;0 -960 960 960&quot; width=&quot;48px&quot; fill=&quot;#010D54&quot;&gt;&lt;path d=&quot;M240-80v-172q-57-52-88.5-121.5T120-520q0-150 105-255t255-105q125 0 221.5 73.5T827-615l55 218q4 14-5 25.5T853-360h-93v140q0 24.75-17.62 42.37Q724.75-160 700-160H600v80h-60v-140h160v-200h114l-45-180q-24-97-105-158.5T480-820q-125 0-212.5 86.5T180-522.46q0 64.42 26.32 122.39Q232.65-342.09 281-297l19 18v199h-60Zm257-370Zm-48 76h60l3-44q12-2 22.47-8.46Q544.94-432.92 553-441l42 14 28-48-30-24q5-14 5-29t-5-29l30-24-28-48-42 14q-8.33-7.69-19.17-13.85Q523-635 512-638l-3-44h-60l-3 44q-11 3-21.83 9.15Q413.33-622.69 405-615l-42-14-28 48 30 24q-5 14-5 29t5 29l-30 24 28 48 42-14q8.06 8.08 18.53 14.54Q434-420 446-418l3 44Zm30.12-84q-29.12 0-49.62-20.38-20.5-20.38-20.5-49.5t20.38-49.62q20.38-20.5 49.5-20.5t49.62 20.38q20.5 20.38 20.5 49.5t-20.38 49.62q-20.38 20.5-49.5 20.5Z&quot;/&gt;&lt;/svg&gt;"/>
          <p:cNvPicPr preferRelativeResize="0"/>
          <p:nvPr/>
        </p:nvPicPr>
        <p:blipFill>
          <a:blip r:embed="rId2">
            <a:alphaModFix/>
          </a:blip>
          <a:stretch>
            <a:fillRect/>
          </a:stretch>
        </p:blipFill>
        <p:spPr>
          <a:xfrm>
            <a:off x="8424300" y="272750"/>
            <a:ext cx="378600" cy="378600"/>
          </a:xfrm>
          <a:prstGeom prst="rect">
            <a:avLst/>
          </a:prstGeom>
          <a:noFill/>
          <a:ln>
            <a:noFill/>
          </a:ln>
        </p:spPr>
      </p:pic>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Reflect - multiple choice question">
  <p:cSld name="CUSTOM_8_1_1_3">
    <p:bg>
      <p:bgPr>
        <a:solidFill>
          <a:srgbClr val="F6F6F6"/>
        </a:solidFill>
        <a:effectLst/>
      </p:bgPr>
    </p:bg>
    <p:spTree>
      <p:nvGrpSpPr>
        <p:cNvPr id="1" name="Shape 351"/>
        <p:cNvGrpSpPr/>
        <p:nvPr/>
      </p:nvGrpSpPr>
      <p:grpSpPr>
        <a:xfrm>
          <a:off x="0" y="0"/>
          <a:ext cx="0" cy="0"/>
          <a:chOff x="0" y="0"/>
          <a:chExt cx="0" cy="0"/>
        </a:xfrm>
      </p:grpSpPr>
      <p:sp>
        <p:nvSpPr>
          <p:cNvPr id="352" name="Google Shape;352;p63"/>
          <p:cNvSpPr txBox="1">
            <a:spLocks noGrp="1"/>
          </p:cNvSpPr>
          <p:nvPr>
            <p:ph type="sldNum" idx="12"/>
          </p:nvPr>
        </p:nvSpPr>
        <p:spPr>
          <a:xfrm>
            <a:off x="8765400" y="4891800"/>
            <a:ext cx="378600" cy="251700"/>
          </a:xfrm>
          <a:prstGeom prst="rect">
            <a:avLst/>
          </a:prstGeom>
        </p:spPr>
        <p:txBody>
          <a:bodyPr spcFirstLastPara="1" wrap="square" lIns="0" tIns="0" rIns="0" bIns="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ctr" rtl="0">
              <a:spcBef>
                <a:spcPts val="0"/>
              </a:spcBef>
              <a:spcAft>
                <a:spcPts val="0"/>
              </a:spcAft>
              <a:buNone/>
            </a:pPr>
            <a:fld id="{00000000-1234-1234-1234-123412341234}" type="slidenum">
              <a:rPr lang="en"/>
              <a:t>‹#›</a:t>
            </a:fld>
            <a:endParaRPr/>
          </a:p>
        </p:txBody>
      </p:sp>
      <p:sp>
        <p:nvSpPr>
          <p:cNvPr id="353" name="Google Shape;353;p63"/>
          <p:cNvSpPr/>
          <p:nvPr/>
        </p:nvSpPr>
        <p:spPr>
          <a:xfrm>
            <a:off x="4721725" y="1753838"/>
            <a:ext cx="3662100" cy="1307700"/>
          </a:xfrm>
          <a:prstGeom prst="roundRect">
            <a:avLst>
              <a:gd name="adj" fmla="val 16667"/>
            </a:avLst>
          </a:prstGeom>
          <a:solidFill>
            <a:srgbClr val="CCCFDD"/>
          </a:solidFill>
          <a:ln w="14300" cap="flat" cmpd="sng">
            <a:solidFill>
              <a:srgbClr val="010D54"/>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1400">
              <a:latin typeface="Lexend"/>
              <a:ea typeface="Lexend"/>
              <a:cs typeface="Lexend"/>
              <a:sym typeface="Lexend"/>
            </a:endParaRPr>
          </a:p>
        </p:txBody>
      </p:sp>
      <p:sp>
        <p:nvSpPr>
          <p:cNvPr id="354" name="Google Shape;354;p63"/>
          <p:cNvSpPr txBox="1">
            <a:spLocks noGrp="1"/>
          </p:cNvSpPr>
          <p:nvPr>
            <p:ph type="body" idx="1"/>
          </p:nvPr>
        </p:nvSpPr>
        <p:spPr>
          <a:xfrm>
            <a:off x="311700" y="832025"/>
            <a:ext cx="8010600" cy="4566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42900">
              <a:spcBef>
                <a:spcPts val="0"/>
              </a:spcBef>
              <a:spcAft>
                <a:spcPts val="0"/>
              </a:spcAft>
              <a:buSzPts val="1800"/>
              <a:buChar char="○"/>
              <a:defRPr/>
            </a:lvl2pPr>
            <a:lvl3pPr marL="1371600" lvl="2" indent="-342900">
              <a:spcBef>
                <a:spcPts val="0"/>
              </a:spcBef>
              <a:spcAft>
                <a:spcPts val="0"/>
              </a:spcAft>
              <a:buSzPts val="1800"/>
              <a:buChar char="■"/>
              <a:defRPr/>
            </a:lvl3pPr>
            <a:lvl4pPr marL="1828800" lvl="3" indent="-342900">
              <a:spcBef>
                <a:spcPts val="0"/>
              </a:spcBef>
              <a:spcAft>
                <a:spcPts val="0"/>
              </a:spcAft>
              <a:buSzPts val="1800"/>
              <a:buChar char="●"/>
              <a:defRPr/>
            </a:lvl4pPr>
            <a:lvl5pPr marL="2286000" lvl="4" indent="-342900">
              <a:spcBef>
                <a:spcPts val="0"/>
              </a:spcBef>
              <a:spcAft>
                <a:spcPts val="0"/>
              </a:spcAft>
              <a:buSzPts val="1800"/>
              <a:buChar char="○"/>
              <a:defRPr/>
            </a:lvl5pPr>
            <a:lvl6pPr marL="2743200" lvl="5" indent="-342900">
              <a:spcBef>
                <a:spcPts val="0"/>
              </a:spcBef>
              <a:spcAft>
                <a:spcPts val="0"/>
              </a:spcAft>
              <a:buSzPts val="1800"/>
              <a:buChar char="■"/>
              <a:defRPr/>
            </a:lvl6pPr>
            <a:lvl7pPr marL="3200400" lvl="6" indent="-342900">
              <a:spcBef>
                <a:spcPts val="0"/>
              </a:spcBef>
              <a:spcAft>
                <a:spcPts val="0"/>
              </a:spcAft>
              <a:buSzPts val="1800"/>
              <a:buChar char="●"/>
              <a:defRPr/>
            </a:lvl7pPr>
            <a:lvl8pPr marL="3657600" lvl="7" indent="-342900">
              <a:spcBef>
                <a:spcPts val="0"/>
              </a:spcBef>
              <a:spcAft>
                <a:spcPts val="0"/>
              </a:spcAft>
              <a:buSzPts val="1800"/>
              <a:buChar char="○"/>
              <a:defRPr/>
            </a:lvl8pPr>
            <a:lvl9pPr marL="4114800" lvl="8" indent="-342900">
              <a:spcBef>
                <a:spcPts val="0"/>
              </a:spcBef>
              <a:spcAft>
                <a:spcPts val="0"/>
              </a:spcAft>
              <a:buSzPts val="1800"/>
              <a:buChar char="■"/>
              <a:defRPr/>
            </a:lvl9pPr>
          </a:lstStyle>
          <a:p>
            <a:endParaRPr/>
          </a:p>
        </p:txBody>
      </p:sp>
      <p:sp>
        <p:nvSpPr>
          <p:cNvPr id="355" name="Google Shape;355;p63"/>
          <p:cNvSpPr txBox="1">
            <a:spLocks noGrp="1"/>
          </p:cNvSpPr>
          <p:nvPr>
            <p:ph type="body" idx="2"/>
          </p:nvPr>
        </p:nvSpPr>
        <p:spPr>
          <a:xfrm>
            <a:off x="5030425" y="1986338"/>
            <a:ext cx="3044700" cy="6903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42900">
              <a:spcBef>
                <a:spcPts val="0"/>
              </a:spcBef>
              <a:spcAft>
                <a:spcPts val="0"/>
              </a:spcAft>
              <a:buSzPts val="1800"/>
              <a:buChar char="○"/>
              <a:defRPr/>
            </a:lvl2pPr>
            <a:lvl3pPr marL="1371600" lvl="2" indent="-342900">
              <a:spcBef>
                <a:spcPts val="0"/>
              </a:spcBef>
              <a:spcAft>
                <a:spcPts val="0"/>
              </a:spcAft>
              <a:buSzPts val="1800"/>
              <a:buChar char="■"/>
              <a:defRPr/>
            </a:lvl3pPr>
            <a:lvl4pPr marL="1828800" lvl="3" indent="-342900">
              <a:spcBef>
                <a:spcPts val="0"/>
              </a:spcBef>
              <a:spcAft>
                <a:spcPts val="0"/>
              </a:spcAft>
              <a:buSzPts val="1800"/>
              <a:buChar char="●"/>
              <a:defRPr/>
            </a:lvl4pPr>
            <a:lvl5pPr marL="2286000" lvl="4" indent="-342900">
              <a:spcBef>
                <a:spcPts val="0"/>
              </a:spcBef>
              <a:spcAft>
                <a:spcPts val="0"/>
              </a:spcAft>
              <a:buSzPts val="1800"/>
              <a:buChar char="○"/>
              <a:defRPr/>
            </a:lvl5pPr>
            <a:lvl6pPr marL="2743200" lvl="5" indent="-342900">
              <a:spcBef>
                <a:spcPts val="0"/>
              </a:spcBef>
              <a:spcAft>
                <a:spcPts val="0"/>
              </a:spcAft>
              <a:buSzPts val="1800"/>
              <a:buChar char="■"/>
              <a:defRPr/>
            </a:lvl6pPr>
            <a:lvl7pPr marL="3200400" lvl="6" indent="-342900">
              <a:spcBef>
                <a:spcPts val="0"/>
              </a:spcBef>
              <a:spcAft>
                <a:spcPts val="0"/>
              </a:spcAft>
              <a:buSzPts val="1800"/>
              <a:buChar char="●"/>
              <a:defRPr/>
            </a:lvl7pPr>
            <a:lvl8pPr marL="3657600" lvl="7" indent="-342900">
              <a:spcBef>
                <a:spcPts val="0"/>
              </a:spcBef>
              <a:spcAft>
                <a:spcPts val="0"/>
              </a:spcAft>
              <a:buSzPts val="1800"/>
              <a:buChar char="○"/>
              <a:defRPr/>
            </a:lvl8pPr>
            <a:lvl9pPr marL="4114800" lvl="8" indent="-342900">
              <a:spcBef>
                <a:spcPts val="0"/>
              </a:spcBef>
              <a:spcAft>
                <a:spcPts val="0"/>
              </a:spcAft>
              <a:buSzPts val="1800"/>
              <a:buChar char="■"/>
              <a:defRPr/>
            </a:lvl9pPr>
          </a:lstStyle>
          <a:p>
            <a:endParaRPr/>
          </a:p>
        </p:txBody>
      </p:sp>
      <p:sp>
        <p:nvSpPr>
          <p:cNvPr id="356" name="Google Shape;356;p63"/>
          <p:cNvSpPr/>
          <p:nvPr/>
        </p:nvSpPr>
        <p:spPr>
          <a:xfrm>
            <a:off x="760125" y="1753838"/>
            <a:ext cx="3662100" cy="1307700"/>
          </a:xfrm>
          <a:prstGeom prst="roundRect">
            <a:avLst>
              <a:gd name="adj" fmla="val 16667"/>
            </a:avLst>
          </a:prstGeom>
          <a:solidFill>
            <a:srgbClr val="CCCFDD"/>
          </a:solidFill>
          <a:ln w="14300" cap="flat" cmpd="sng">
            <a:solidFill>
              <a:srgbClr val="010D54"/>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1400">
              <a:latin typeface="Lexend"/>
              <a:ea typeface="Lexend"/>
              <a:cs typeface="Lexend"/>
              <a:sym typeface="Lexend"/>
            </a:endParaRPr>
          </a:p>
        </p:txBody>
      </p:sp>
      <p:sp>
        <p:nvSpPr>
          <p:cNvPr id="357" name="Google Shape;357;p63"/>
          <p:cNvSpPr txBox="1">
            <a:spLocks noGrp="1"/>
          </p:cNvSpPr>
          <p:nvPr>
            <p:ph type="body" idx="3"/>
          </p:nvPr>
        </p:nvSpPr>
        <p:spPr>
          <a:xfrm>
            <a:off x="1068825" y="1986338"/>
            <a:ext cx="3044700" cy="6903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42900">
              <a:spcBef>
                <a:spcPts val="0"/>
              </a:spcBef>
              <a:spcAft>
                <a:spcPts val="0"/>
              </a:spcAft>
              <a:buSzPts val="1800"/>
              <a:buChar char="○"/>
              <a:defRPr/>
            </a:lvl2pPr>
            <a:lvl3pPr marL="1371600" lvl="2" indent="-342900">
              <a:spcBef>
                <a:spcPts val="0"/>
              </a:spcBef>
              <a:spcAft>
                <a:spcPts val="0"/>
              </a:spcAft>
              <a:buSzPts val="1800"/>
              <a:buChar char="■"/>
              <a:defRPr/>
            </a:lvl3pPr>
            <a:lvl4pPr marL="1828800" lvl="3" indent="-342900">
              <a:spcBef>
                <a:spcPts val="0"/>
              </a:spcBef>
              <a:spcAft>
                <a:spcPts val="0"/>
              </a:spcAft>
              <a:buSzPts val="1800"/>
              <a:buChar char="●"/>
              <a:defRPr/>
            </a:lvl4pPr>
            <a:lvl5pPr marL="2286000" lvl="4" indent="-342900">
              <a:spcBef>
                <a:spcPts val="0"/>
              </a:spcBef>
              <a:spcAft>
                <a:spcPts val="0"/>
              </a:spcAft>
              <a:buSzPts val="1800"/>
              <a:buChar char="○"/>
              <a:defRPr/>
            </a:lvl5pPr>
            <a:lvl6pPr marL="2743200" lvl="5" indent="-342900">
              <a:spcBef>
                <a:spcPts val="0"/>
              </a:spcBef>
              <a:spcAft>
                <a:spcPts val="0"/>
              </a:spcAft>
              <a:buSzPts val="1800"/>
              <a:buChar char="■"/>
              <a:defRPr/>
            </a:lvl6pPr>
            <a:lvl7pPr marL="3200400" lvl="6" indent="-342900">
              <a:spcBef>
                <a:spcPts val="0"/>
              </a:spcBef>
              <a:spcAft>
                <a:spcPts val="0"/>
              </a:spcAft>
              <a:buSzPts val="1800"/>
              <a:buChar char="●"/>
              <a:defRPr/>
            </a:lvl7pPr>
            <a:lvl8pPr marL="3657600" lvl="7" indent="-342900">
              <a:spcBef>
                <a:spcPts val="0"/>
              </a:spcBef>
              <a:spcAft>
                <a:spcPts val="0"/>
              </a:spcAft>
              <a:buSzPts val="1800"/>
              <a:buChar char="○"/>
              <a:defRPr/>
            </a:lvl8pPr>
            <a:lvl9pPr marL="4114800" lvl="8" indent="-342900">
              <a:spcBef>
                <a:spcPts val="0"/>
              </a:spcBef>
              <a:spcAft>
                <a:spcPts val="0"/>
              </a:spcAft>
              <a:buSzPts val="1800"/>
              <a:buChar char="■"/>
              <a:defRPr/>
            </a:lvl9pPr>
          </a:lstStyle>
          <a:p>
            <a:endParaRPr/>
          </a:p>
        </p:txBody>
      </p:sp>
      <p:sp>
        <p:nvSpPr>
          <p:cNvPr id="358" name="Google Shape;358;p63"/>
          <p:cNvSpPr/>
          <p:nvPr/>
        </p:nvSpPr>
        <p:spPr>
          <a:xfrm>
            <a:off x="760125" y="3374363"/>
            <a:ext cx="3662100" cy="1307700"/>
          </a:xfrm>
          <a:prstGeom prst="roundRect">
            <a:avLst>
              <a:gd name="adj" fmla="val 16667"/>
            </a:avLst>
          </a:prstGeom>
          <a:solidFill>
            <a:srgbClr val="CCCFDD"/>
          </a:solidFill>
          <a:ln w="14300" cap="flat" cmpd="sng">
            <a:solidFill>
              <a:srgbClr val="010D54"/>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1400">
              <a:latin typeface="Lexend"/>
              <a:ea typeface="Lexend"/>
              <a:cs typeface="Lexend"/>
              <a:sym typeface="Lexend"/>
            </a:endParaRPr>
          </a:p>
        </p:txBody>
      </p:sp>
      <p:sp>
        <p:nvSpPr>
          <p:cNvPr id="359" name="Google Shape;359;p63"/>
          <p:cNvSpPr txBox="1">
            <a:spLocks noGrp="1"/>
          </p:cNvSpPr>
          <p:nvPr>
            <p:ph type="body" idx="4"/>
          </p:nvPr>
        </p:nvSpPr>
        <p:spPr>
          <a:xfrm>
            <a:off x="1068825" y="3606863"/>
            <a:ext cx="3044700" cy="6903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42900">
              <a:spcBef>
                <a:spcPts val="0"/>
              </a:spcBef>
              <a:spcAft>
                <a:spcPts val="0"/>
              </a:spcAft>
              <a:buSzPts val="1800"/>
              <a:buChar char="○"/>
              <a:defRPr/>
            </a:lvl2pPr>
            <a:lvl3pPr marL="1371600" lvl="2" indent="-342900">
              <a:spcBef>
                <a:spcPts val="0"/>
              </a:spcBef>
              <a:spcAft>
                <a:spcPts val="0"/>
              </a:spcAft>
              <a:buSzPts val="1800"/>
              <a:buChar char="■"/>
              <a:defRPr/>
            </a:lvl3pPr>
            <a:lvl4pPr marL="1828800" lvl="3" indent="-342900">
              <a:spcBef>
                <a:spcPts val="0"/>
              </a:spcBef>
              <a:spcAft>
                <a:spcPts val="0"/>
              </a:spcAft>
              <a:buSzPts val="1800"/>
              <a:buChar char="●"/>
              <a:defRPr/>
            </a:lvl4pPr>
            <a:lvl5pPr marL="2286000" lvl="4" indent="-342900">
              <a:spcBef>
                <a:spcPts val="0"/>
              </a:spcBef>
              <a:spcAft>
                <a:spcPts val="0"/>
              </a:spcAft>
              <a:buSzPts val="1800"/>
              <a:buChar char="○"/>
              <a:defRPr/>
            </a:lvl5pPr>
            <a:lvl6pPr marL="2743200" lvl="5" indent="-342900">
              <a:spcBef>
                <a:spcPts val="0"/>
              </a:spcBef>
              <a:spcAft>
                <a:spcPts val="0"/>
              </a:spcAft>
              <a:buSzPts val="1800"/>
              <a:buChar char="■"/>
              <a:defRPr/>
            </a:lvl6pPr>
            <a:lvl7pPr marL="3200400" lvl="6" indent="-342900">
              <a:spcBef>
                <a:spcPts val="0"/>
              </a:spcBef>
              <a:spcAft>
                <a:spcPts val="0"/>
              </a:spcAft>
              <a:buSzPts val="1800"/>
              <a:buChar char="●"/>
              <a:defRPr/>
            </a:lvl7pPr>
            <a:lvl8pPr marL="3657600" lvl="7" indent="-342900">
              <a:spcBef>
                <a:spcPts val="0"/>
              </a:spcBef>
              <a:spcAft>
                <a:spcPts val="0"/>
              </a:spcAft>
              <a:buSzPts val="1800"/>
              <a:buChar char="○"/>
              <a:defRPr/>
            </a:lvl8pPr>
            <a:lvl9pPr marL="4114800" lvl="8" indent="-342900">
              <a:spcBef>
                <a:spcPts val="0"/>
              </a:spcBef>
              <a:spcAft>
                <a:spcPts val="0"/>
              </a:spcAft>
              <a:buSzPts val="1800"/>
              <a:buChar char="■"/>
              <a:defRPr/>
            </a:lvl9pPr>
          </a:lstStyle>
          <a:p>
            <a:endParaRPr/>
          </a:p>
        </p:txBody>
      </p:sp>
      <p:sp>
        <p:nvSpPr>
          <p:cNvPr id="360" name="Google Shape;360;p63"/>
          <p:cNvSpPr/>
          <p:nvPr/>
        </p:nvSpPr>
        <p:spPr>
          <a:xfrm>
            <a:off x="4721725" y="3374363"/>
            <a:ext cx="3662100" cy="1307700"/>
          </a:xfrm>
          <a:prstGeom prst="roundRect">
            <a:avLst>
              <a:gd name="adj" fmla="val 16667"/>
            </a:avLst>
          </a:prstGeom>
          <a:solidFill>
            <a:srgbClr val="CCCFDD"/>
          </a:solidFill>
          <a:ln w="14300" cap="flat" cmpd="sng">
            <a:solidFill>
              <a:srgbClr val="010D54"/>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1400">
              <a:latin typeface="Lexend"/>
              <a:ea typeface="Lexend"/>
              <a:cs typeface="Lexend"/>
              <a:sym typeface="Lexend"/>
            </a:endParaRPr>
          </a:p>
        </p:txBody>
      </p:sp>
      <p:sp>
        <p:nvSpPr>
          <p:cNvPr id="361" name="Google Shape;361;p63"/>
          <p:cNvSpPr txBox="1">
            <a:spLocks noGrp="1"/>
          </p:cNvSpPr>
          <p:nvPr>
            <p:ph type="body" idx="5"/>
          </p:nvPr>
        </p:nvSpPr>
        <p:spPr>
          <a:xfrm>
            <a:off x="5030425" y="3606863"/>
            <a:ext cx="3044700" cy="6903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42900">
              <a:spcBef>
                <a:spcPts val="0"/>
              </a:spcBef>
              <a:spcAft>
                <a:spcPts val="0"/>
              </a:spcAft>
              <a:buSzPts val="1800"/>
              <a:buChar char="○"/>
              <a:defRPr/>
            </a:lvl2pPr>
            <a:lvl3pPr marL="1371600" lvl="2" indent="-342900">
              <a:spcBef>
                <a:spcPts val="0"/>
              </a:spcBef>
              <a:spcAft>
                <a:spcPts val="0"/>
              </a:spcAft>
              <a:buSzPts val="1800"/>
              <a:buChar char="■"/>
              <a:defRPr/>
            </a:lvl3pPr>
            <a:lvl4pPr marL="1828800" lvl="3" indent="-342900">
              <a:spcBef>
                <a:spcPts val="0"/>
              </a:spcBef>
              <a:spcAft>
                <a:spcPts val="0"/>
              </a:spcAft>
              <a:buSzPts val="1800"/>
              <a:buChar char="●"/>
              <a:defRPr/>
            </a:lvl4pPr>
            <a:lvl5pPr marL="2286000" lvl="4" indent="-342900">
              <a:spcBef>
                <a:spcPts val="0"/>
              </a:spcBef>
              <a:spcAft>
                <a:spcPts val="0"/>
              </a:spcAft>
              <a:buSzPts val="1800"/>
              <a:buChar char="○"/>
              <a:defRPr/>
            </a:lvl5pPr>
            <a:lvl6pPr marL="2743200" lvl="5" indent="-342900">
              <a:spcBef>
                <a:spcPts val="0"/>
              </a:spcBef>
              <a:spcAft>
                <a:spcPts val="0"/>
              </a:spcAft>
              <a:buSzPts val="1800"/>
              <a:buChar char="■"/>
              <a:defRPr/>
            </a:lvl6pPr>
            <a:lvl7pPr marL="3200400" lvl="6" indent="-342900">
              <a:spcBef>
                <a:spcPts val="0"/>
              </a:spcBef>
              <a:spcAft>
                <a:spcPts val="0"/>
              </a:spcAft>
              <a:buSzPts val="1800"/>
              <a:buChar char="●"/>
              <a:defRPr/>
            </a:lvl7pPr>
            <a:lvl8pPr marL="3657600" lvl="7" indent="-342900">
              <a:spcBef>
                <a:spcPts val="0"/>
              </a:spcBef>
              <a:spcAft>
                <a:spcPts val="0"/>
              </a:spcAft>
              <a:buSzPts val="1800"/>
              <a:buChar char="○"/>
              <a:defRPr/>
            </a:lvl8pPr>
            <a:lvl9pPr marL="4114800" lvl="8" indent="-342900">
              <a:spcBef>
                <a:spcPts val="0"/>
              </a:spcBef>
              <a:spcAft>
                <a:spcPts val="0"/>
              </a:spcAft>
              <a:buSzPts val="1800"/>
              <a:buChar char="■"/>
              <a:defRPr/>
            </a:lvl9pPr>
          </a:lstStyle>
          <a:p>
            <a:endParaRPr/>
          </a:p>
        </p:txBody>
      </p:sp>
      <p:sp>
        <p:nvSpPr>
          <p:cNvPr id="362" name="Google Shape;362;p63"/>
          <p:cNvSpPr/>
          <p:nvPr/>
        </p:nvSpPr>
        <p:spPr>
          <a:xfrm>
            <a:off x="-25" y="0"/>
            <a:ext cx="9144000" cy="690300"/>
          </a:xfrm>
          <a:prstGeom prst="rect">
            <a:avLst/>
          </a:prstGeom>
          <a:solidFill>
            <a:srgbClr val="999EBB"/>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latin typeface="Lexend"/>
              <a:ea typeface="Lexend"/>
              <a:cs typeface="Lexend"/>
              <a:sym typeface="Lexend"/>
            </a:endParaRPr>
          </a:p>
        </p:txBody>
      </p:sp>
      <p:sp>
        <p:nvSpPr>
          <p:cNvPr id="363" name="Google Shape;363;p63"/>
          <p:cNvSpPr txBox="1">
            <a:spLocks noGrp="1"/>
          </p:cNvSpPr>
          <p:nvPr>
            <p:ph type="title"/>
          </p:nvPr>
        </p:nvSpPr>
        <p:spPr>
          <a:xfrm>
            <a:off x="311700" y="233750"/>
            <a:ext cx="7861500" cy="456600"/>
          </a:xfrm>
          <a:prstGeom prst="rect">
            <a:avLst/>
          </a:prstGeom>
        </p:spPr>
        <p:txBody>
          <a:bodyPr spcFirstLastPara="1" wrap="square" lIns="0" tIns="0" rIns="0" bIns="0"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pic>
        <p:nvPicPr>
          <p:cNvPr id="364" name="Google Shape;364;p63"/>
          <p:cNvPicPr preferRelativeResize="0"/>
          <p:nvPr/>
        </p:nvPicPr>
        <p:blipFill>
          <a:blip r:embed="rId2">
            <a:alphaModFix/>
          </a:blip>
          <a:stretch>
            <a:fillRect/>
          </a:stretch>
        </p:blipFill>
        <p:spPr>
          <a:xfrm>
            <a:off x="8453700" y="232800"/>
            <a:ext cx="378600" cy="378600"/>
          </a:xfrm>
          <a:prstGeom prst="rect">
            <a:avLst/>
          </a:prstGeom>
          <a:noFill/>
          <a:ln>
            <a:noFill/>
          </a:ln>
        </p:spPr>
      </p:pic>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Activate - blank">
  <p:cSld name="CUSTOM_8_1_1_2">
    <p:bg>
      <p:bgPr>
        <a:solidFill>
          <a:srgbClr val="F6F6F6"/>
        </a:solidFill>
        <a:effectLst/>
      </p:bgPr>
    </p:bg>
    <p:spTree>
      <p:nvGrpSpPr>
        <p:cNvPr id="1" name="Shape 365"/>
        <p:cNvGrpSpPr/>
        <p:nvPr/>
      </p:nvGrpSpPr>
      <p:grpSpPr>
        <a:xfrm>
          <a:off x="0" y="0"/>
          <a:ext cx="0" cy="0"/>
          <a:chOff x="0" y="0"/>
          <a:chExt cx="0" cy="0"/>
        </a:xfrm>
      </p:grpSpPr>
      <p:sp>
        <p:nvSpPr>
          <p:cNvPr id="366" name="Google Shape;366;p64"/>
          <p:cNvSpPr/>
          <p:nvPr/>
        </p:nvSpPr>
        <p:spPr>
          <a:xfrm>
            <a:off x="-25" y="0"/>
            <a:ext cx="9144000" cy="690300"/>
          </a:xfrm>
          <a:prstGeom prst="rect">
            <a:avLst/>
          </a:prstGeom>
          <a:solidFill>
            <a:srgbClr val="9FBB99"/>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latin typeface="Lexend"/>
              <a:ea typeface="Lexend"/>
              <a:cs typeface="Lexend"/>
              <a:sym typeface="Lexend"/>
            </a:endParaRPr>
          </a:p>
        </p:txBody>
      </p:sp>
      <p:sp>
        <p:nvSpPr>
          <p:cNvPr id="367" name="Google Shape;367;p64"/>
          <p:cNvSpPr txBox="1">
            <a:spLocks noGrp="1"/>
          </p:cNvSpPr>
          <p:nvPr>
            <p:ph type="sldNum" idx="12"/>
          </p:nvPr>
        </p:nvSpPr>
        <p:spPr>
          <a:xfrm>
            <a:off x="8765400" y="4891800"/>
            <a:ext cx="378600" cy="251700"/>
          </a:xfrm>
          <a:prstGeom prst="rect">
            <a:avLst/>
          </a:prstGeom>
        </p:spPr>
        <p:txBody>
          <a:bodyPr spcFirstLastPara="1" wrap="square" lIns="0" tIns="0" rIns="0" bIns="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ctr" rtl="0">
              <a:spcBef>
                <a:spcPts val="0"/>
              </a:spcBef>
              <a:spcAft>
                <a:spcPts val="0"/>
              </a:spcAft>
              <a:buNone/>
            </a:pPr>
            <a:fld id="{00000000-1234-1234-1234-123412341234}" type="slidenum">
              <a:rPr lang="en"/>
              <a:t>‹#›</a:t>
            </a:fld>
            <a:endParaRPr/>
          </a:p>
        </p:txBody>
      </p:sp>
      <p:sp>
        <p:nvSpPr>
          <p:cNvPr id="368" name="Google Shape;368;p64"/>
          <p:cNvSpPr txBox="1">
            <a:spLocks noGrp="1"/>
          </p:cNvSpPr>
          <p:nvPr>
            <p:ph type="title"/>
          </p:nvPr>
        </p:nvSpPr>
        <p:spPr>
          <a:xfrm>
            <a:off x="311700" y="233750"/>
            <a:ext cx="7861800" cy="456600"/>
          </a:xfrm>
          <a:prstGeom prst="rect">
            <a:avLst/>
          </a:prstGeom>
        </p:spPr>
        <p:txBody>
          <a:bodyPr spcFirstLastPara="1" wrap="square" lIns="0" tIns="0" rIns="0" bIns="0"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Discuss - multiple choice question">
  <p:cSld name="CUSTOM_8_1_1_1">
    <p:bg>
      <p:bgPr>
        <a:solidFill>
          <a:srgbClr val="F6F6F6"/>
        </a:solidFill>
        <a:effectLst/>
      </p:bgPr>
    </p:bg>
    <p:spTree>
      <p:nvGrpSpPr>
        <p:cNvPr id="1" name="Shape 369"/>
        <p:cNvGrpSpPr/>
        <p:nvPr/>
      </p:nvGrpSpPr>
      <p:grpSpPr>
        <a:xfrm>
          <a:off x="0" y="0"/>
          <a:ext cx="0" cy="0"/>
          <a:chOff x="0" y="0"/>
          <a:chExt cx="0" cy="0"/>
        </a:xfrm>
      </p:grpSpPr>
      <p:sp>
        <p:nvSpPr>
          <p:cNvPr id="370" name="Google Shape;370;p65"/>
          <p:cNvSpPr/>
          <p:nvPr/>
        </p:nvSpPr>
        <p:spPr>
          <a:xfrm>
            <a:off x="-25" y="0"/>
            <a:ext cx="9144000" cy="690300"/>
          </a:xfrm>
          <a:prstGeom prst="rect">
            <a:avLst/>
          </a:prstGeom>
          <a:solidFill>
            <a:srgbClr val="B599FB"/>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latin typeface="Lexend"/>
              <a:ea typeface="Lexend"/>
              <a:cs typeface="Lexend"/>
              <a:sym typeface="Lexend"/>
            </a:endParaRPr>
          </a:p>
        </p:txBody>
      </p:sp>
      <p:sp>
        <p:nvSpPr>
          <p:cNvPr id="371" name="Google Shape;371;p65"/>
          <p:cNvSpPr txBox="1">
            <a:spLocks noGrp="1"/>
          </p:cNvSpPr>
          <p:nvPr>
            <p:ph type="sldNum" idx="12"/>
          </p:nvPr>
        </p:nvSpPr>
        <p:spPr>
          <a:xfrm>
            <a:off x="8765400" y="4891800"/>
            <a:ext cx="378600" cy="251700"/>
          </a:xfrm>
          <a:prstGeom prst="rect">
            <a:avLst/>
          </a:prstGeom>
        </p:spPr>
        <p:txBody>
          <a:bodyPr spcFirstLastPara="1" wrap="square" lIns="0" tIns="0" rIns="0" bIns="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ctr" rtl="0">
              <a:spcBef>
                <a:spcPts val="0"/>
              </a:spcBef>
              <a:spcAft>
                <a:spcPts val="0"/>
              </a:spcAft>
              <a:buNone/>
            </a:pPr>
            <a:fld id="{00000000-1234-1234-1234-123412341234}" type="slidenum">
              <a:rPr lang="en"/>
              <a:t>‹#›</a:t>
            </a:fld>
            <a:endParaRPr/>
          </a:p>
        </p:txBody>
      </p:sp>
      <p:sp>
        <p:nvSpPr>
          <p:cNvPr id="372" name="Google Shape;372;p65"/>
          <p:cNvSpPr txBox="1">
            <a:spLocks noGrp="1"/>
          </p:cNvSpPr>
          <p:nvPr>
            <p:ph type="title"/>
          </p:nvPr>
        </p:nvSpPr>
        <p:spPr>
          <a:xfrm>
            <a:off x="311700" y="233750"/>
            <a:ext cx="7861800" cy="456600"/>
          </a:xfrm>
          <a:prstGeom prst="rect">
            <a:avLst/>
          </a:prstGeom>
        </p:spPr>
        <p:txBody>
          <a:bodyPr spcFirstLastPara="1" wrap="square" lIns="0" tIns="0" rIns="0" bIns="0"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73" name="Google Shape;373;p65"/>
          <p:cNvSpPr/>
          <p:nvPr/>
        </p:nvSpPr>
        <p:spPr>
          <a:xfrm>
            <a:off x="4721725" y="1296638"/>
            <a:ext cx="3662100" cy="1307700"/>
          </a:xfrm>
          <a:prstGeom prst="roundRect">
            <a:avLst>
              <a:gd name="adj" fmla="val 16667"/>
            </a:avLst>
          </a:prstGeom>
          <a:solidFill>
            <a:srgbClr val="DACCFD"/>
          </a:solidFill>
          <a:ln w="14300" cap="flat" cmpd="sng">
            <a:solidFill>
              <a:srgbClr val="010D54"/>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1400">
              <a:latin typeface="Lexend"/>
              <a:ea typeface="Lexend"/>
              <a:cs typeface="Lexend"/>
              <a:sym typeface="Lexend"/>
            </a:endParaRPr>
          </a:p>
        </p:txBody>
      </p:sp>
      <p:sp>
        <p:nvSpPr>
          <p:cNvPr id="374" name="Google Shape;374;p65"/>
          <p:cNvSpPr txBox="1">
            <a:spLocks noGrp="1"/>
          </p:cNvSpPr>
          <p:nvPr>
            <p:ph type="body" idx="1"/>
          </p:nvPr>
        </p:nvSpPr>
        <p:spPr>
          <a:xfrm>
            <a:off x="305300" y="4457200"/>
            <a:ext cx="8010600" cy="4566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42900">
              <a:spcBef>
                <a:spcPts val="0"/>
              </a:spcBef>
              <a:spcAft>
                <a:spcPts val="0"/>
              </a:spcAft>
              <a:buSzPts val="1800"/>
              <a:buChar char="○"/>
              <a:defRPr/>
            </a:lvl2pPr>
            <a:lvl3pPr marL="1371600" lvl="2" indent="-342900">
              <a:spcBef>
                <a:spcPts val="0"/>
              </a:spcBef>
              <a:spcAft>
                <a:spcPts val="0"/>
              </a:spcAft>
              <a:buSzPts val="1800"/>
              <a:buChar char="■"/>
              <a:defRPr/>
            </a:lvl3pPr>
            <a:lvl4pPr marL="1828800" lvl="3" indent="-342900">
              <a:spcBef>
                <a:spcPts val="0"/>
              </a:spcBef>
              <a:spcAft>
                <a:spcPts val="0"/>
              </a:spcAft>
              <a:buSzPts val="1800"/>
              <a:buChar char="●"/>
              <a:defRPr/>
            </a:lvl4pPr>
            <a:lvl5pPr marL="2286000" lvl="4" indent="-342900">
              <a:spcBef>
                <a:spcPts val="0"/>
              </a:spcBef>
              <a:spcAft>
                <a:spcPts val="0"/>
              </a:spcAft>
              <a:buSzPts val="1800"/>
              <a:buChar char="○"/>
              <a:defRPr/>
            </a:lvl5pPr>
            <a:lvl6pPr marL="2743200" lvl="5" indent="-342900">
              <a:spcBef>
                <a:spcPts val="0"/>
              </a:spcBef>
              <a:spcAft>
                <a:spcPts val="0"/>
              </a:spcAft>
              <a:buSzPts val="1800"/>
              <a:buChar char="■"/>
              <a:defRPr/>
            </a:lvl6pPr>
            <a:lvl7pPr marL="3200400" lvl="6" indent="-342900">
              <a:spcBef>
                <a:spcPts val="0"/>
              </a:spcBef>
              <a:spcAft>
                <a:spcPts val="0"/>
              </a:spcAft>
              <a:buSzPts val="1800"/>
              <a:buChar char="●"/>
              <a:defRPr/>
            </a:lvl7pPr>
            <a:lvl8pPr marL="3657600" lvl="7" indent="-342900">
              <a:spcBef>
                <a:spcPts val="0"/>
              </a:spcBef>
              <a:spcAft>
                <a:spcPts val="0"/>
              </a:spcAft>
              <a:buSzPts val="1800"/>
              <a:buChar char="○"/>
              <a:defRPr/>
            </a:lvl8pPr>
            <a:lvl9pPr marL="4114800" lvl="8" indent="-342900">
              <a:spcBef>
                <a:spcPts val="0"/>
              </a:spcBef>
              <a:spcAft>
                <a:spcPts val="0"/>
              </a:spcAft>
              <a:buSzPts val="1800"/>
              <a:buChar char="■"/>
              <a:defRPr/>
            </a:lvl9pPr>
          </a:lstStyle>
          <a:p>
            <a:endParaRPr/>
          </a:p>
        </p:txBody>
      </p:sp>
      <p:sp>
        <p:nvSpPr>
          <p:cNvPr id="375" name="Google Shape;375;p65"/>
          <p:cNvSpPr txBox="1">
            <a:spLocks noGrp="1"/>
          </p:cNvSpPr>
          <p:nvPr>
            <p:ph type="body" idx="2"/>
          </p:nvPr>
        </p:nvSpPr>
        <p:spPr>
          <a:xfrm>
            <a:off x="5030425" y="1529138"/>
            <a:ext cx="3044700" cy="6903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42900">
              <a:spcBef>
                <a:spcPts val="0"/>
              </a:spcBef>
              <a:spcAft>
                <a:spcPts val="0"/>
              </a:spcAft>
              <a:buSzPts val="1800"/>
              <a:buChar char="○"/>
              <a:defRPr/>
            </a:lvl2pPr>
            <a:lvl3pPr marL="1371600" lvl="2" indent="-342900">
              <a:spcBef>
                <a:spcPts val="0"/>
              </a:spcBef>
              <a:spcAft>
                <a:spcPts val="0"/>
              </a:spcAft>
              <a:buSzPts val="1800"/>
              <a:buChar char="■"/>
              <a:defRPr/>
            </a:lvl3pPr>
            <a:lvl4pPr marL="1828800" lvl="3" indent="-342900">
              <a:spcBef>
                <a:spcPts val="0"/>
              </a:spcBef>
              <a:spcAft>
                <a:spcPts val="0"/>
              </a:spcAft>
              <a:buSzPts val="1800"/>
              <a:buChar char="●"/>
              <a:defRPr/>
            </a:lvl4pPr>
            <a:lvl5pPr marL="2286000" lvl="4" indent="-342900">
              <a:spcBef>
                <a:spcPts val="0"/>
              </a:spcBef>
              <a:spcAft>
                <a:spcPts val="0"/>
              </a:spcAft>
              <a:buSzPts val="1800"/>
              <a:buChar char="○"/>
              <a:defRPr/>
            </a:lvl5pPr>
            <a:lvl6pPr marL="2743200" lvl="5" indent="-342900">
              <a:spcBef>
                <a:spcPts val="0"/>
              </a:spcBef>
              <a:spcAft>
                <a:spcPts val="0"/>
              </a:spcAft>
              <a:buSzPts val="1800"/>
              <a:buChar char="■"/>
              <a:defRPr/>
            </a:lvl6pPr>
            <a:lvl7pPr marL="3200400" lvl="6" indent="-342900">
              <a:spcBef>
                <a:spcPts val="0"/>
              </a:spcBef>
              <a:spcAft>
                <a:spcPts val="0"/>
              </a:spcAft>
              <a:buSzPts val="1800"/>
              <a:buChar char="●"/>
              <a:defRPr/>
            </a:lvl7pPr>
            <a:lvl8pPr marL="3657600" lvl="7" indent="-342900">
              <a:spcBef>
                <a:spcPts val="0"/>
              </a:spcBef>
              <a:spcAft>
                <a:spcPts val="0"/>
              </a:spcAft>
              <a:buSzPts val="1800"/>
              <a:buChar char="○"/>
              <a:defRPr/>
            </a:lvl8pPr>
            <a:lvl9pPr marL="4114800" lvl="8" indent="-342900">
              <a:spcBef>
                <a:spcPts val="0"/>
              </a:spcBef>
              <a:spcAft>
                <a:spcPts val="0"/>
              </a:spcAft>
              <a:buSzPts val="1800"/>
              <a:buChar char="■"/>
              <a:defRPr/>
            </a:lvl9pPr>
          </a:lstStyle>
          <a:p>
            <a:endParaRPr/>
          </a:p>
        </p:txBody>
      </p:sp>
      <p:sp>
        <p:nvSpPr>
          <p:cNvPr id="376" name="Google Shape;376;p65"/>
          <p:cNvSpPr/>
          <p:nvPr/>
        </p:nvSpPr>
        <p:spPr>
          <a:xfrm>
            <a:off x="760125" y="1296638"/>
            <a:ext cx="3662100" cy="1307700"/>
          </a:xfrm>
          <a:prstGeom prst="roundRect">
            <a:avLst>
              <a:gd name="adj" fmla="val 16667"/>
            </a:avLst>
          </a:prstGeom>
          <a:solidFill>
            <a:srgbClr val="DACCFD"/>
          </a:solidFill>
          <a:ln w="14300" cap="flat" cmpd="sng">
            <a:solidFill>
              <a:srgbClr val="010D54"/>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1400">
              <a:latin typeface="Lexend"/>
              <a:ea typeface="Lexend"/>
              <a:cs typeface="Lexend"/>
              <a:sym typeface="Lexend"/>
            </a:endParaRPr>
          </a:p>
        </p:txBody>
      </p:sp>
      <p:sp>
        <p:nvSpPr>
          <p:cNvPr id="377" name="Google Shape;377;p65"/>
          <p:cNvSpPr txBox="1">
            <a:spLocks noGrp="1"/>
          </p:cNvSpPr>
          <p:nvPr>
            <p:ph type="body" idx="3"/>
          </p:nvPr>
        </p:nvSpPr>
        <p:spPr>
          <a:xfrm>
            <a:off x="1068825" y="1529138"/>
            <a:ext cx="3044700" cy="6903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42900">
              <a:spcBef>
                <a:spcPts val="0"/>
              </a:spcBef>
              <a:spcAft>
                <a:spcPts val="0"/>
              </a:spcAft>
              <a:buSzPts val="1800"/>
              <a:buChar char="○"/>
              <a:defRPr/>
            </a:lvl2pPr>
            <a:lvl3pPr marL="1371600" lvl="2" indent="-342900">
              <a:spcBef>
                <a:spcPts val="0"/>
              </a:spcBef>
              <a:spcAft>
                <a:spcPts val="0"/>
              </a:spcAft>
              <a:buSzPts val="1800"/>
              <a:buChar char="■"/>
              <a:defRPr/>
            </a:lvl3pPr>
            <a:lvl4pPr marL="1828800" lvl="3" indent="-342900">
              <a:spcBef>
                <a:spcPts val="0"/>
              </a:spcBef>
              <a:spcAft>
                <a:spcPts val="0"/>
              </a:spcAft>
              <a:buSzPts val="1800"/>
              <a:buChar char="●"/>
              <a:defRPr/>
            </a:lvl4pPr>
            <a:lvl5pPr marL="2286000" lvl="4" indent="-342900">
              <a:spcBef>
                <a:spcPts val="0"/>
              </a:spcBef>
              <a:spcAft>
                <a:spcPts val="0"/>
              </a:spcAft>
              <a:buSzPts val="1800"/>
              <a:buChar char="○"/>
              <a:defRPr/>
            </a:lvl5pPr>
            <a:lvl6pPr marL="2743200" lvl="5" indent="-342900">
              <a:spcBef>
                <a:spcPts val="0"/>
              </a:spcBef>
              <a:spcAft>
                <a:spcPts val="0"/>
              </a:spcAft>
              <a:buSzPts val="1800"/>
              <a:buChar char="■"/>
              <a:defRPr/>
            </a:lvl6pPr>
            <a:lvl7pPr marL="3200400" lvl="6" indent="-342900">
              <a:spcBef>
                <a:spcPts val="0"/>
              </a:spcBef>
              <a:spcAft>
                <a:spcPts val="0"/>
              </a:spcAft>
              <a:buSzPts val="1800"/>
              <a:buChar char="●"/>
              <a:defRPr/>
            </a:lvl7pPr>
            <a:lvl8pPr marL="3657600" lvl="7" indent="-342900">
              <a:spcBef>
                <a:spcPts val="0"/>
              </a:spcBef>
              <a:spcAft>
                <a:spcPts val="0"/>
              </a:spcAft>
              <a:buSzPts val="1800"/>
              <a:buChar char="○"/>
              <a:defRPr/>
            </a:lvl8pPr>
            <a:lvl9pPr marL="4114800" lvl="8" indent="-342900">
              <a:spcBef>
                <a:spcPts val="0"/>
              </a:spcBef>
              <a:spcAft>
                <a:spcPts val="0"/>
              </a:spcAft>
              <a:buSzPts val="1800"/>
              <a:buChar char="■"/>
              <a:defRPr/>
            </a:lvl9pPr>
          </a:lstStyle>
          <a:p>
            <a:endParaRPr/>
          </a:p>
        </p:txBody>
      </p:sp>
      <p:sp>
        <p:nvSpPr>
          <p:cNvPr id="378" name="Google Shape;378;p65"/>
          <p:cNvSpPr/>
          <p:nvPr/>
        </p:nvSpPr>
        <p:spPr>
          <a:xfrm>
            <a:off x="760125" y="2917163"/>
            <a:ext cx="3662100" cy="1307700"/>
          </a:xfrm>
          <a:prstGeom prst="roundRect">
            <a:avLst>
              <a:gd name="adj" fmla="val 16667"/>
            </a:avLst>
          </a:prstGeom>
          <a:solidFill>
            <a:srgbClr val="DACCFD"/>
          </a:solidFill>
          <a:ln w="14300" cap="flat" cmpd="sng">
            <a:solidFill>
              <a:srgbClr val="010D54"/>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1400">
              <a:latin typeface="Lexend"/>
              <a:ea typeface="Lexend"/>
              <a:cs typeface="Lexend"/>
              <a:sym typeface="Lexend"/>
            </a:endParaRPr>
          </a:p>
        </p:txBody>
      </p:sp>
      <p:sp>
        <p:nvSpPr>
          <p:cNvPr id="379" name="Google Shape;379;p65"/>
          <p:cNvSpPr txBox="1">
            <a:spLocks noGrp="1"/>
          </p:cNvSpPr>
          <p:nvPr>
            <p:ph type="body" idx="4"/>
          </p:nvPr>
        </p:nvSpPr>
        <p:spPr>
          <a:xfrm>
            <a:off x="1068825" y="3149663"/>
            <a:ext cx="3044700" cy="6903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42900">
              <a:spcBef>
                <a:spcPts val="0"/>
              </a:spcBef>
              <a:spcAft>
                <a:spcPts val="0"/>
              </a:spcAft>
              <a:buSzPts val="1800"/>
              <a:buChar char="○"/>
              <a:defRPr/>
            </a:lvl2pPr>
            <a:lvl3pPr marL="1371600" lvl="2" indent="-342900">
              <a:spcBef>
                <a:spcPts val="0"/>
              </a:spcBef>
              <a:spcAft>
                <a:spcPts val="0"/>
              </a:spcAft>
              <a:buSzPts val="1800"/>
              <a:buChar char="■"/>
              <a:defRPr/>
            </a:lvl3pPr>
            <a:lvl4pPr marL="1828800" lvl="3" indent="-342900">
              <a:spcBef>
                <a:spcPts val="0"/>
              </a:spcBef>
              <a:spcAft>
                <a:spcPts val="0"/>
              </a:spcAft>
              <a:buSzPts val="1800"/>
              <a:buChar char="●"/>
              <a:defRPr/>
            </a:lvl4pPr>
            <a:lvl5pPr marL="2286000" lvl="4" indent="-342900">
              <a:spcBef>
                <a:spcPts val="0"/>
              </a:spcBef>
              <a:spcAft>
                <a:spcPts val="0"/>
              </a:spcAft>
              <a:buSzPts val="1800"/>
              <a:buChar char="○"/>
              <a:defRPr/>
            </a:lvl5pPr>
            <a:lvl6pPr marL="2743200" lvl="5" indent="-342900">
              <a:spcBef>
                <a:spcPts val="0"/>
              </a:spcBef>
              <a:spcAft>
                <a:spcPts val="0"/>
              </a:spcAft>
              <a:buSzPts val="1800"/>
              <a:buChar char="■"/>
              <a:defRPr/>
            </a:lvl6pPr>
            <a:lvl7pPr marL="3200400" lvl="6" indent="-342900">
              <a:spcBef>
                <a:spcPts val="0"/>
              </a:spcBef>
              <a:spcAft>
                <a:spcPts val="0"/>
              </a:spcAft>
              <a:buSzPts val="1800"/>
              <a:buChar char="●"/>
              <a:defRPr/>
            </a:lvl7pPr>
            <a:lvl8pPr marL="3657600" lvl="7" indent="-342900">
              <a:spcBef>
                <a:spcPts val="0"/>
              </a:spcBef>
              <a:spcAft>
                <a:spcPts val="0"/>
              </a:spcAft>
              <a:buSzPts val="1800"/>
              <a:buChar char="○"/>
              <a:defRPr/>
            </a:lvl8pPr>
            <a:lvl9pPr marL="4114800" lvl="8" indent="-342900">
              <a:spcBef>
                <a:spcPts val="0"/>
              </a:spcBef>
              <a:spcAft>
                <a:spcPts val="0"/>
              </a:spcAft>
              <a:buSzPts val="1800"/>
              <a:buChar char="■"/>
              <a:defRPr/>
            </a:lvl9pPr>
          </a:lstStyle>
          <a:p>
            <a:endParaRPr/>
          </a:p>
        </p:txBody>
      </p:sp>
      <p:sp>
        <p:nvSpPr>
          <p:cNvPr id="380" name="Google Shape;380;p65"/>
          <p:cNvSpPr/>
          <p:nvPr/>
        </p:nvSpPr>
        <p:spPr>
          <a:xfrm>
            <a:off x="4721725" y="2917163"/>
            <a:ext cx="3662100" cy="1307700"/>
          </a:xfrm>
          <a:prstGeom prst="roundRect">
            <a:avLst>
              <a:gd name="adj" fmla="val 16667"/>
            </a:avLst>
          </a:prstGeom>
          <a:solidFill>
            <a:srgbClr val="DACCFD"/>
          </a:solidFill>
          <a:ln w="14300" cap="flat" cmpd="sng">
            <a:solidFill>
              <a:srgbClr val="010D54"/>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1400">
              <a:latin typeface="Lexend"/>
              <a:ea typeface="Lexend"/>
              <a:cs typeface="Lexend"/>
              <a:sym typeface="Lexend"/>
            </a:endParaRPr>
          </a:p>
        </p:txBody>
      </p:sp>
      <p:sp>
        <p:nvSpPr>
          <p:cNvPr id="381" name="Google Shape;381;p65"/>
          <p:cNvSpPr txBox="1">
            <a:spLocks noGrp="1"/>
          </p:cNvSpPr>
          <p:nvPr>
            <p:ph type="body" idx="5"/>
          </p:nvPr>
        </p:nvSpPr>
        <p:spPr>
          <a:xfrm>
            <a:off x="5030425" y="3149663"/>
            <a:ext cx="3044700" cy="6903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42900">
              <a:spcBef>
                <a:spcPts val="0"/>
              </a:spcBef>
              <a:spcAft>
                <a:spcPts val="0"/>
              </a:spcAft>
              <a:buSzPts val="1800"/>
              <a:buChar char="○"/>
              <a:defRPr/>
            </a:lvl2pPr>
            <a:lvl3pPr marL="1371600" lvl="2" indent="-342900">
              <a:spcBef>
                <a:spcPts val="0"/>
              </a:spcBef>
              <a:spcAft>
                <a:spcPts val="0"/>
              </a:spcAft>
              <a:buSzPts val="1800"/>
              <a:buChar char="■"/>
              <a:defRPr/>
            </a:lvl3pPr>
            <a:lvl4pPr marL="1828800" lvl="3" indent="-342900">
              <a:spcBef>
                <a:spcPts val="0"/>
              </a:spcBef>
              <a:spcAft>
                <a:spcPts val="0"/>
              </a:spcAft>
              <a:buSzPts val="1800"/>
              <a:buChar char="●"/>
              <a:defRPr/>
            </a:lvl4pPr>
            <a:lvl5pPr marL="2286000" lvl="4" indent="-342900">
              <a:spcBef>
                <a:spcPts val="0"/>
              </a:spcBef>
              <a:spcAft>
                <a:spcPts val="0"/>
              </a:spcAft>
              <a:buSzPts val="1800"/>
              <a:buChar char="○"/>
              <a:defRPr/>
            </a:lvl5pPr>
            <a:lvl6pPr marL="2743200" lvl="5" indent="-342900">
              <a:spcBef>
                <a:spcPts val="0"/>
              </a:spcBef>
              <a:spcAft>
                <a:spcPts val="0"/>
              </a:spcAft>
              <a:buSzPts val="1800"/>
              <a:buChar char="■"/>
              <a:defRPr/>
            </a:lvl6pPr>
            <a:lvl7pPr marL="3200400" lvl="6" indent="-342900">
              <a:spcBef>
                <a:spcPts val="0"/>
              </a:spcBef>
              <a:spcAft>
                <a:spcPts val="0"/>
              </a:spcAft>
              <a:buSzPts val="1800"/>
              <a:buChar char="●"/>
              <a:defRPr/>
            </a:lvl7pPr>
            <a:lvl8pPr marL="3657600" lvl="7" indent="-342900">
              <a:spcBef>
                <a:spcPts val="0"/>
              </a:spcBef>
              <a:spcAft>
                <a:spcPts val="0"/>
              </a:spcAft>
              <a:buSzPts val="1800"/>
              <a:buChar char="○"/>
              <a:defRPr/>
            </a:lvl8pPr>
            <a:lvl9pPr marL="4114800" lvl="8" indent="-342900">
              <a:spcBef>
                <a:spcPts val="0"/>
              </a:spcBef>
              <a:spcAft>
                <a:spcPts val="0"/>
              </a:spcAft>
              <a:buSzPts val="1800"/>
              <a:buChar char="■"/>
              <a:defRPr/>
            </a:lvl9pPr>
          </a:lstStyle>
          <a:p>
            <a:endParaRPr/>
          </a:p>
        </p:txBody>
      </p:sp>
      <p:pic>
        <p:nvPicPr>
          <p:cNvPr id="382" name="Google Shape;382;p65"/>
          <p:cNvPicPr preferRelativeResize="0"/>
          <p:nvPr/>
        </p:nvPicPr>
        <p:blipFill>
          <a:blip r:embed="rId2">
            <a:alphaModFix/>
          </a:blip>
          <a:stretch>
            <a:fillRect/>
          </a:stretch>
        </p:blipFill>
        <p:spPr>
          <a:xfrm>
            <a:off x="8375700" y="232800"/>
            <a:ext cx="456600" cy="456600"/>
          </a:xfrm>
          <a:prstGeom prst="rect">
            <a:avLst/>
          </a:prstGeom>
          <a:noFill/>
          <a:ln>
            <a:noFill/>
          </a:ln>
        </p:spPr>
      </p:pic>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Explore - multiple choice question">
  <p:cSld name="CUSTOM_8_1_1_1_1">
    <p:bg>
      <p:bgPr>
        <a:solidFill>
          <a:srgbClr val="F6F6F6"/>
        </a:solidFill>
        <a:effectLst/>
      </p:bgPr>
    </p:bg>
    <p:spTree>
      <p:nvGrpSpPr>
        <p:cNvPr id="1" name="Shape 383"/>
        <p:cNvGrpSpPr/>
        <p:nvPr/>
      </p:nvGrpSpPr>
      <p:grpSpPr>
        <a:xfrm>
          <a:off x="0" y="0"/>
          <a:ext cx="0" cy="0"/>
          <a:chOff x="0" y="0"/>
          <a:chExt cx="0" cy="0"/>
        </a:xfrm>
      </p:grpSpPr>
      <p:sp>
        <p:nvSpPr>
          <p:cNvPr id="384" name="Google Shape;384;p66"/>
          <p:cNvSpPr/>
          <p:nvPr/>
        </p:nvSpPr>
        <p:spPr>
          <a:xfrm>
            <a:off x="-25" y="0"/>
            <a:ext cx="9144000" cy="690300"/>
          </a:xfrm>
          <a:prstGeom prst="rect">
            <a:avLst/>
          </a:prstGeom>
          <a:solidFill>
            <a:srgbClr val="FDFD75"/>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latin typeface="Lexend"/>
              <a:ea typeface="Lexend"/>
              <a:cs typeface="Lexend"/>
              <a:sym typeface="Lexend"/>
            </a:endParaRPr>
          </a:p>
        </p:txBody>
      </p:sp>
      <p:sp>
        <p:nvSpPr>
          <p:cNvPr id="385" name="Google Shape;385;p66"/>
          <p:cNvSpPr txBox="1">
            <a:spLocks noGrp="1"/>
          </p:cNvSpPr>
          <p:nvPr>
            <p:ph type="sldNum" idx="12"/>
          </p:nvPr>
        </p:nvSpPr>
        <p:spPr>
          <a:xfrm>
            <a:off x="8765400" y="4891800"/>
            <a:ext cx="378600" cy="251700"/>
          </a:xfrm>
          <a:prstGeom prst="rect">
            <a:avLst/>
          </a:prstGeom>
        </p:spPr>
        <p:txBody>
          <a:bodyPr spcFirstLastPara="1" wrap="square" lIns="0" tIns="0" rIns="0" bIns="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ctr" rtl="0">
              <a:spcBef>
                <a:spcPts val="0"/>
              </a:spcBef>
              <a:spcAft>
                <a:spcPts val="0"/>
              </a:spcAft>
              <a:buNone/>
            </a:pPr>
            <a:fld id="{00000000-1234-1234-1234-123412341234}" type="slidenum">
              <a:rPr lang="en"/>
              <a:t>‹#›</a:t>
            </a:fld>
            <a:endParaRPr/>
          </a:p>
        </p:txBody>
      </p:sp>
      <p:sp>
        <p:nvSpPr>
          <p:cNvPr id="386" name="Google Shape;386;p66"/>
          <p:cNvSpPr txBox="1">
            <a:spLocks noGrp="1"/>
          </p:cNvSpPr>
          <p:nvPr>
            <p:ph type="title"/>
          </p:nvPr>
        </p:nvSpPr>
        <p:spPr>
          <a:xfrm>
            <a:off x="311700" y="233750"/>
            <a:ext cx="7861800" cy="456600"/>
          </a:xfrm>
          <a:prstGeom prst="rect">
            <a:avLst/>
          </a:prstGeom>
        </p:spPr>
        <p:txBody>
          <a:bodyPr spcFirstLastPara="1" wrap="square" lIns="0" tIns="0" rIns="0" bIns="0"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87" name="Google Shape;387;p66"/>
          <p:cNvSpPr/>
          <p:nvPr/>
        </p:nvSpPr>
        <p:spPr>
          <a:xfrm>
            <a:off x="4721725" y="1753838"/>
            <a:ext cx="3662100" cy="1307700"/>
          </a:xfrm>
          <a:prstGeom prst="roundRect">
            <a:avLst>
              <a:gd name="adj" fmla="val 16667"/>
            </a:avLst>
          </a:prstGeom>
          <a:solidFill>
            <a:srgbClr val="FEFEBA"/>
          </a:solidFill>
          <a:ln w="14300" cap="flat" cmpd="sng">
            <a:solidFill>
              <a:srgbClr val="010D54"/>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1400">
              <a:latin typeface="Lexend"/>
              <a:ea typeface="Lexend"/>
              <a:cs typeface="Lexend"/>
              <a:sym typeface="Lexend"/>
            </a:endParaRPr>
          </a:p>
        </p:txBody>
      </p:sp>
      <p:sp>
        <p:nvSpPr>
          <p:cNvPr id="388" name="Google Shape;388;p66"/>
          <p:cNvSpPr txBox="1">
            <a:spLocks noGrp="1"/>
          </p:cNvSpPr>
          <p:nvPr>
            <p:ph type="body" idx="1"/>
          </p:nvPr>
        </p:nvSpPr>
        <p:spPr>
          <a:xfrm>
            <a:off x="311700" y="881425"/>
            <a:ext cx="8010600" cy="9483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42900">
              <a:spcBef>
                <a:spcPts val="0"/>
              </a:spcBef>
              <a:spcAft>
                <a:spcPts val="0"/>
              </a:spcAft>
              <a:buSzPts val="1800"/>
              <a:buChar char="○"/>
              <a:defRPr/>
            </a:lvl2pPr>
            <a:lvl3pPr marL="1371600" lvl="2" indent="-342900">
              <a:spcBef>
                <a:spcPts val="0"/>
              </a:spcBef>
              <a:spcAft>
                <a:spcPts val="0"/>
              </a:spcAft>
              <a:buSzPts val="1800"/>
              <a:buChar char="■"/>
              <a:defRPr/>
            </a:lvl3pPr>
            <a:lvl4pPr marL="1828800" lvl="3" indent="-342900">
              <a:spcBef>
                <a:spcPts val="0"/>
              </a:spcBef>
              <a:spcAft>
                <a:spcPts val="0"/>
              </a:spcAft>
              <a:buSzPts val="1800"/>
              <a:buChar char="●"/>
              <a:defRPr/>
            </a:lvl4pPr>
            <a:lvl5pPr marL="2286000" lvl="4" indent="-342900">
              <a:spcBef>
                <a:spcPts val="0"/>
              </a:spcBef>
              <a:spcAft>
                <a:spcPts val="0"/>
              </a:spcAft>
              <a:buSzPts val="1800"/>
              <a:buChar char="○"/>
              <a:defRPr/>
            </a:lvl5pPr>
            <a:lvl6pPr marL="2743200" lvl="5" indent="-342900">
              <a:spcBef>
                <a:spcPts val="0"/>
              </a:spcBef>
              <a:spcAft>
                <a:spcPts val="0"/>
              </a:spcAft>
              <a:buSzPts val="1800"/>
              <a:buChar char="■"/>
              <a:defRPr/>
            </a:lvl6pPr>
            <a:lvl7pPr marL="3200400" lvl="6" indent="-342900">
              <a:spcBef>
                <a:spcPts val="0"/>
              </a:spcBef>
              <a:spcAft>
                <a:spcPts val="0"/>
              </a:spcAft>
              <a:buSzPts val="1800"/>
              <a:buChar char="●"/>
              <a:defRPr/>
            </a:lvl7pPr>
            <a:lvl8pPr marL="3657600" lvl="7" indent="-342900">
              <a:spcBef>
                <a:spcPts val="0"/>
              </a:spcBef>
              <a:spcAft>
                <a:spcPts val="0"/>
              </a:spcAft>
              <a:buSzPts val="1800"/>
              <a:buChar char="○"/>
              <a:defRPr/>
            </a:lvl8pPr>
            <a:lvl9pPr marL="4114800" lvl="8" indent="-342900">
              <a:spcBef>
                <a:spcPts val="0"/>
              </a:spcBef>
              <a:spcAft>
                <a:spcPts val="0"/>
              </a:spcAft>
              <a:buSzPts val="1800"/>
              <a:buChar char="■"/>
              <a:defRPr/>
            </a:lvl9pPr>
          </a:lstStyle>
          <a:p>
            <a:endParaRPr/>
          </a:p>
        </p:txBody>
      </p:sp>
      <p:sp>
        <p:nvSpPr>
          <p:cNvPr id="389" name="Google Shape;389;p66"/>
          <p:cNvSpPr txBox="1">
            <a:spLocks noGrp="1"/>
          </p:cNvSpPr>
          <p:nvPr>
            <p:ph type="body" idx="2"/>
          </p:nvPr>
        </p:nvSpPr>
        <p:spPr>
          <a:xfrm>
            <a:off x="5030425" y="1986338"/>
            <a:ext cx="3044700" cy="6903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42900">
              <a:spcBef>
                <a:spcPts val="0"/>
              </a:spcBef>
              <a:spcAft>
                <a:spcPts val="0"/>
              </a:spcAft>
              <a:buSzPts val="1800"/>
              <a:buChar char="○"/>
              <a:defRPr/>
            </a:lvl2pPr>
            <a:lvl3pPr marL="1371600" lvl="2" indent="-342900">
              <a:spcBef>
                <a:spcPts val="0"/>
              </a:spcBef>
              <a:spcAft>
                <a:spcPts val="0"/>
              </a:spcAft>
              <a:buSzPts val="1800"/>
              <a:buChar char="■"/>
              <a:defRPr/>
            </a:lvl3pPr>
            <a:lvl4pPr marL="1828800" lvl="3" indent="-342900">
              <a:spcBef>
                <a:spcPts val="0"/>
              </a:spcBef>
              <a:spcAft>
                <a:spcPts val="0"/>
              </a:spcAft>
              <a:buSzPts val="1800"/>
              <a:buChar char="●"/>
              <a:defRPr/>
            </a:lvl4pPr>
            <a:lvl5pPr marL="2286000" lvl="4" indent="-342900">
              <a:spcBef>
                <a:spcPts val="0"/>
              </a:spcBef>
              <a:spcAft>
                <a:spcPts val="0"/>
              </a:spcAft>
              <a:buSzPts val="1800"/>
              <a:buChar char="○"/>
              <a:defRPr/>
            </a:lvl5pPr>
            <a:lvl6pPr marL="2743200" lvl="5" indent="-342900">
              <a:spcBef>
                <a:spcPts val="0"/>
              </a:spcBef>
              <a:spcAft>
                <a:spcPts val="0"/>
              </a:spcAft>
              <a:buSzPts val="1800"/>
              <a:buChar char="■"/>
              <a:defRPr/>
            </a:lvl6pPr>
            <a:lvl7pPr marL="3200400" lvl="6" indent="-342900">
              <a:spcBef>
                <a:spcPts val="0"/>
              </a:spcBef>
              <a:spcAft>
                <a:spcPts val="0"/>
              </a:spcAft>
              <a:buSzPts val="1800"/>
              <a:buChar char="●"/>
              <a:defRPr/>
            </a:lvl7pPr>
            <a:lvl8pPr marL="3657600" lvl="7" indent="-342900">
              <a:spcBef>
                <a:spcPts val="0"/>
              </a:spcBef>
              <a:spcAft>
                <a:spcPts val="0"/>
              </a:spcAft>
              <a:buSzPts val="1800"/>
              <a:buChar char="○"/>
              <a:defRPr/>
            </a:lvl8pPr>
            <a:lvl9pPr marL="4114800" lvl="8" indent="-342900">
              <a:spcBef>
                <a:spcPts val="0"/>
              </a:spcBef>
              <a:spcAft>
                <a:spcPts val="0"/>
              </a:spcAft>
              <a:buSzPts val="1800"/>
              <a:buChar char="■"/>
              <a:defRPr/>
            </a:lvl9pPr>
          </a:lstStyle>
          <a:p>
            <a:endParaRPr/>
          </a:p>
        </p:txBody>
      </p:sp>
      <p:sp>
        <p:nvSpPr>
          <p:cNvPr id="390" name="Google Shape;390;p66"/>
          <p:cNvSpPr/>
          <p:nvPr/>
        </p:nvSpPr>
        <p:spPr>
          <a:xfrm>
            <a:off x="760125" y="1753838"/>
            <a:ext cx="3662100" cy="1307700"/>
          </a:xfrm>
          <a:prstGeom prst="roundRect">
            <a:avLst>
              <a:gd name="adj" fmla="val 16667"/>
            </a:avLst>
          </a:prstGeom>
          <a:solidFill>
            <a:srgbClr val="FEFEBA"/>
          </a:solidFill>
          <a:ln w="14300" cap="flat" cmpd="sng">
            <a:solidFill>
              <a:srgbClr val="010D54"/>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1400">
              <a:latin typeface="Lexend"/>
              <a:ea typeface="Lexend"/>
              <a:cs typeface="Lexend"/>
              <a:sym typeface="Lexend"/>
            </a:endParaRPr>
          </a:p>
        </p:txBody>
      </p:sp>
      <p:sp>
        <p:nvSpPr>
          <p:cNvPr id="391" name="Google Shape;391;p66"/>
          <p:cNvSpPr txBox="1">
            <a:spLocks noGrp="1"/>
          </p:cNvSpPr>
          <p:nvPr>
            <p:ph type="body" idx="3"/>
          </p:nvPr>
        </p:nvSpPr>
        <p:spPr>
          <a:xfrm>
            <a:off x="1068825" y="1986338"/>
            <a:ext cx="3044700" cy="6903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42900">
              <a:spcBef>
                <a:spcPts val="0"/>
              </a:spcBef>
              <a:spcAft>
                <a:spcPts val="0"/>
              </a:spcAft>
              <a:buSzPts val="1800"/>
              <a:buChar char="○"/>
              <a:defRPr/>
            </a:lvl2pPr>
            <a:lvl3pPr marL="1371600" lvl="2" indent="-342900">
              <a:spcBef>
                <a:spcPts val="0"/>
              </a:spcBef>
              <a:spcAft>
                <a:spcPts val="0"/>
              </a:spcAft>
              <a:buSzPts val="1800"/>
              <a:buChar char="■"/>
              <a:defRPr/>
            </a:lvl3pPr>
            <a:lvl4pPr marL="1828800" lvl="3" indent="-342900">
              <a:spcBef>
                <a:spcPts val="0"/>
              </a:spcBef>
              <a:spcAft>
                <a:spcPts val="0"/>
              </a:spcAft>
              <a:buSzPts val="1800"/>
              <a:buChar char="●"/>
              <a:defRPr/>
            </a:lvl4pPr>
            <a:lvl5pPr marL="2286000" lvl="4" indent="-342900">
              <a:spcBef>
                <a:spcPts val="0"/>
              </a:spcBef>
              <a:spcAft>
                <a:spcPts val="0"/>
              </a:spcAft>
              <a:buSzPts val="1800"/>
              <a:buChar char="○"/>
              <a:defRPr/>
            </a:lvl5pPr>
            <a:lvl6pPr marL="2743200" lvl="5" indent="-342900">
              <a:spcBef>
                <a:spcPts val="0"/>
              </a:spcBef>
              <a:spcAft>
                <a:spcPts val="0"/>
              </a:spcAft>
              <a:buSzPts val="1800"/>
              <a:buChar char="■"/>
              <a:defRPr/>
            </a:lvl6pPr>
            <a:lvl7pPr marL="3200400" lvl="6" indent="-342900">
              <a:spcBef>
                <a:spcPts val="0"/>
              </a:spcBef>
              <a:spcAft>
                <a:spcPts val="0"/>
              </a:spcAft>
              <a:buSzPts val="1800"/>
              <a:buChar char="●"/>
              <a:defRPr/>
            </a:lvl7pPr>
            <a:lvl8pPr marL="3657600" lvl="7" indent="-342900">
              <a:spcBef>
                <a:spcPts val="0"/>
              </a:spcBef>
              <a:spcAft>
                <a:spcPts val="0"/>
              </a:spcAft>
              <a:buSzPts val="1800"/>
              <a:buChar char="○"/>
              <a:defRPr/>
            </a:lvl8pPr>
            <a:lvl9pPr marL="4114800" lvl="8" indent="-342900">
              <a:spcBef>
                <a:spcPts val="0"/>
              </a:spcBef>
              <a:spcAft>
                <a:spcPts val="0"/>
              </a:spcAft>
              <a:buSzPts val="1800"/>
              <a:buChar char="■"/>
              <a:defRPr/>
            </a:lvl9pPr>
          </a:lstStyle>
          <a:p>
            <a:endParaRPr/>
          </a:p>
        </p:txBody>
      </p:sp>
      <p:sp>
        <p:nvSpPr>
          <p:cNvPr id="392" name="Google Shape;392;p66"/>
          <p:cNvSpPr/>
          <p:nvPr/>
        </p:nvSpPr>
        <p:spPr>
          <a:xfrm>
            <a:off x="760125" y="3374363"/>
            <a:ext cx="3662100" cy="1307700"/>
          </a:xfrm>
          <a:prstGeom prst="roundRect">
            <a:avLst>
              <a:gd name="adj" fmla="val 16667"/>
            </a:avLst>
          </a:prstGeom>
          <a:solidFill>
            <a:srgbClr val="FEFEBA"/>
          </a:solidFill>
          <a:ln w="14300" cap="flat" cmpd="sng">
            <a:solidFill>
              <a:srgbClr val="010D54"/>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1400">
              <a:latin typeface="Lexend"/>
              <a:ea typeface="Lexend"/>
              <a:cs typeface="Lexend"/>
              <a:sym typeface="Lexend"/>
            </a:endParaRPr>
          </a:p>
        </p:txBody>
      </p:sp>
      <p:sp>
        <p:nvSpPr>
          <p:cNvPr id="393" name="Google Shape;393;p66"/>
          <p:cNvSpPr txBox="1">
            <a:spLocks noGrp="1"/>
          </p:cNvSpPr>
          <p:nvPr>
            <p:ph type="body" idx="4"/>
          </p:nvPr>
        </p:nvSpPr>
        <p:spPr>
          <a:xfrm>
            <a:off x="1068825" y="3606863"/>
            <a:ext cx="3044700" cy="6903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42900">
              <a:spcBef>
                <a:spcPts val="0"/>
              </a:spcBef>
              <a:spcAft>
                <a:spcPts val="0"/>
              </a:spcAft>
              <a:buSzPts val="1800"/>
              <a:buChar char="○"/>
              <a:defRPr/>
            </a:lvl2pPr>
            <a:lvl3pPr marL="1371600" lvl="2" indent="-342900">
              <a:spcBef>
                <a:spcPts val="0"/>
              </a:spcBef>
              <a:spcAft>
                <a:spcPts val="0"/>
              </a:spcAft>
              <a:buSzPts val="1800"/>
              <a:buChar char="■"/>
              <a:defRPr/>
            </a:lvl3pPr>
            <a:lvl4pPr marL="1828800" lvl="3" indent="-342900">
              <a:spcBef>
                <a:spcPts val="0"/>
              </a:spcBef>
              <a:spcAft>
                <a:spcPts val="0"/>
              </a:spcAft>
              <a:buSzPts val="1800"/>
              <a:buChar char="●"/>
              <a:defRPr/>
            </a:lvl4pPr>
            <a:lvl5pPr marL="2286000" lvl="4" indent="-342900">
              <a:spcBef>
                <a:spcPts val="0"/>
              </a:spcBef>
              <a:spcAft>
                <a:spcPts val="0"/>
              </a:spcAft>
              <a:buSzPts val="1800"/>
              <a:buChar char="○"/>
              <a:defRPr/>
            </a:lvl5pPr>
            <a:lvl6pPr marL="2743200" lvl="5" indent="-342900">
              <a:spcBef>
                <a:spcPts val="0"/>
              </a:spcBef>
              <a:spcAft>
                <a:spcPts val="0"/>
              </a:spcAft>
              <a:buSzPts val="1800"/>
              <a:buChar char="■"/>
              <a:defRPr/>
            </a:lvl6pPr>
            <a:lvl7pPr marL="3200400" lvl="6" indent="-342900">
              <a:spcBef>
                <a:spcPts val="0"/>
              </a:spcBef>
              <a:spcAft>
                <a:spcPts val="0"/>
              </a:spcAft>
              <a:buSzPts val="1800"/>
              <a:buChar char="●"/>
              <a:defRPr/>
            </a:lvl7pPr>
            <a:lvl8pPr marL="3657600" lvl="7" indent="-342900">
              <a:spcBef>
                <a:spcPts val="0"/>
              </a:spcBef>
              <a:spcAft>
                <a:spcPts val="0"/>
              </a:spcAft>
              <a:buSzPts val="1800"/>
              <a:buChar char="○"/>
              <a:defRPr/>
            </a:lvl8pPr>
            <a:lvl9pPr marL="4114800" lvl="8" indent="-342900">
              <a:spcBef>
                <a:spcPts val="0"/>
              </a:spcBef>
              <a:spcAft>
                <a:spcPts val="0"/>
              </a:spcAft>
              <a:buSzPts val="1800"/>
              <a:buChar char="■"/>
              <a:defRPr/>
            </a:lvl9pPr>
          </a:lstStyle>
          <a:p>
            <a:endParaRPr/>
          </a:p>
        </p:txBody>
      </p:sp>
      <p:sp>
        <p:nvSpPr>
          <p:cNvPr id="394" name="Google Shape;394;p66"/>
          <p:cNvSpPr/>
          <p:nvPr/>
        </p:nvSpPr>
        <p:spPr>
          <a:xfrm>
            <a:off x="4721725" y="3374363"/>
            <a:ext cx="3662100" cy="1307700"/>
          </a:xfrm>
          <a:prstGeom prst="roundRect">
            <a:avLst>
              <a:gd name="adj" fmla="val 16667"/>
            </a:avLst>
          </a:prstGeom>
          <a:solidFill>
            <a:srgbClr val="FEFEBA"/>
          </a:solidFill>
          <a:ln w="14300" cap="flat" cmpd="sng">
            <a:solidFill>
              <a:srgbClr val="010D54"/>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1400">
              <a:latin typeface="Lexend"/>
              <a:ea typeface="Lexend"/>
              <a:cs typeface="Lexend"/>
              <a:sym typeface="Lexend"/>
            </a:endParaRPr>
          </a:p>
        </p:txBody>
      </p:sp>
      <p:sp>
        <p:nvSpPr>
          <p:cNvPr id="395" name="Google Shape;395;p66"/>
          <p:cNvSpPr txBox="1">
            <a:spLocks noGrp="1"/>
          </p:cNvSpPr>
          <p:nvPr>
            <p:ph type="body" idx="5"/>
          </p:nvPr>
        </p:nvSpPr>
        <p:spPr>
          <a:xfrm>
            <a:off x="5030425" y="3606863"/>
            <a:ext cx="3044700" cy="6903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42900">
              <a:spcBef>
                <a:spcPts val="0"/>
              </a:spcBef>
              <a:spcAft>
                <a:spcPts val="0"/>
              </a:spcAft>
              <a:buSzPts val="1800"/>
              <a:buChar char="○"/>
              <a:defRPr/>
            </a:lvl2pPr>
            <a:lvl3pPr marL="1371600" lvl="2" indent="-342900">
              <a:spcBef>
                <a:spcPts val="0"/>
              </a:spcBef>
              <a:spcAft>
                <a:spcPts val="0"/>
              </a:spcAft>
              <a:buSzPts val="1800"/>
              <a:buChar char="■"/>
              <a:defRPr/>
            </a:lvl3pPr>
            <a:lvl4pPr marL="1828800" lvl="3" indent="-342900">
              <a:spcBef>
                <a:spcPts val="0"/>
              </a:spcBef>
              <a:spcAft>
                <a:spcPts val="0"/>
              </a:spcAft>
              <a:buSzPts val="1800"/>
              <a:buChar char="●"/>
              <a:defRPr/>
            </a:lvl4pPr>
            <a:lvl5pPr marL="2286000" lvl="4" indent="-342900">
              <a:spcBef>
                <a:spcPts val="0"/>
              </a:spcBef>
              <a:spcAft>
                <a:spcPts val="0"/>
              </a:spcAft>
              <a:buSzPts val="1800"/>
              <a:buChar char="○"/>
              <a:defRPr/>
            </a:lvl5pPr>
            <a:lvl6pPr marL="2743200" lvl="5" indent="-342900">
              <a:spcBef>
                <a:spcPts val="0"/>
              </a:spcBef>
              <a:spcAft>
                <a:spcPts val="0"/>
              </a:spcAft>
              <a:buSzPts val="1800"/>
              <a:buChar char="■"/>
              <a:defRPr/>
            </a:lvl6pPr>
            <a:lvl7pPr marL="3200400" lvl="6" indent="-342900">
              <a:spcBef>
                <a:spcPts val="0"/>
              </a:spcBef>
              <a:spcAft>
                <a:spcPts val="0"/>
              </a:spcAft>
              <a:buSzPts val="1800"/>
              <a:buChar char="●"/>
              <a:defRPr/>
            </a:lvl7pPr>
            <a:lvl8pPr marL="3657600" lvl="7" indent="-342900">
              <a:spcBef>
                <a:spcPts val="0"/>
              </a:spcBef>
              <a:spcAft>
                <a:spcPts val="0"/>
              </a:spcAft>
              <a:buSzPts val="1800"/>
              <a:buChar char="○"/>
              <a:defRPr/>
            </a:lvl8pPr>
            <a:lvl9pPr marL="4114800" lvl="8" indent="-342900">
              <a:spcBef>
                <a:spcPts val="0"/>
              </a:spcBef>
              <a:spcAft>
                <a:spcPts val="0"/>
              </a:spcAft>
              <a:buSzPts val="1800"/>
              <a:buChar char="■"/>
              <a:defRPr/>
            </a:lvl9pPr>
          </a:lstStyle>
          <a:p>
            <a:endParaRPr/>
          </a:p>
        </p:txBody>
      </p:sp>
      <p:pic>
        <p:nvPicPr>
          <p:cNvPr id="396" name="Google Shape;396;p66" title="maps.png"/>
          <p:cNvPicPr preferRelativeResize="0"/>
          <p:nvPr/>
        </p:nvPicPr>
        <p:blipFill>
          <a:blip r:embed="rId2">
            <a:alphaModFix/>
          </a:blip>
          <a:stretch>
            <a:fillRect/>
          </a:stretch>
        </p:blipFill>
        <p:spPr>
          <a:xfrm>
            <a:off x="8361250" y="207175"/>
            <a:ext cx="404150" cy="404150"/>
          </a:xfrm>
          <a:prstGeom prst="rect">
            <a:avLst/>
          </a:prstGeom>
          <a:noFill/>
          <a:ln>
            <a:noFill/>
          </a:ln>
        </p:spPr>
      </p:pic>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Discuss - blank">
  <p:cSld name="CUSTOM_6_3">
    <p:bg>
      <p:bgPr>
        <a:solidFill>
          <a:srgbClr val="F6F6F6"/>
        </a:solidFill>
        <a:effectLst/>
      </p:bgPr>
    </p:bg>
    <p:spTree>
      <p:nvGrpSpPr>
        <p:cNvPr id="1" name="Shape 397"/>
        <p:cNvGrpSpPr/>
        <p:nvPr/>
      </p:nvGrpSpPr>
      <p:grpSpPr>
        <a:xfrm>
          <a:off x="0" y="0"/>
          <a:ext cx="0" cy="0"/>
          <a:chOff x="0" y="0"/>
          <a:chExt cx="0" cy="0"/>
        </a:xfrm>
      </p:grpSpPr>
      <p:sp>
        <p:nvSpPr>
          <p:cNvPr id="398" name="Google Shape;398;p67"/>
          <p:cNvSpPr/>
          <p:nvPr/>
        </p:nvSpPr>
        <p:spPr>
          <a:xfrm>
            <a:off x="-25" y="0"/>
            <a:ext cx="9144000" cy="690300"/>
          </a:xfrm>
          <a:prstGeom prst="rect">
            <a:avLst/>
          </a:prstGeom>
          <a:solidFill>
            <a:srgbClr val="B599FB"/>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latin typeface="Lexend"/>
              <a:ea typeface="Lexend"/>
              <a:cs typeface="Lexend"/>
              <a:sym typeface="Lexend"/>
            </a:endParaRPr>
          </a:p>
        </p:txBody>
      </p:sp>
      <p:sp>
        <p:nvSpPr>
          <p:cNvPr id="399" name="Google Shape;399;p67"/>
          <p:cNvSpPr txBox="1">
            <a:spLocks noGrp="1"/>
          </p:cNvSpPr>
          <p:nvPr>
            <p:ph type="title"/>
          </p:nvPr>
        </p:nvSpPr>
        <p:spPr>
          <a:xfrm>
            <a:off x="311700" y="233750"/>
            <a:ext cx="7861500" cy="456600"/>
          </a:xfrm>
          <a:prstGeom prst="rect">
            <a:avLst/>
          </a:prstGeom>
        </p:spPr>
        <p:txBody>
          <a:bodyPr spcFirstLastPara="1" wrap="square" lIns="0" tIns="0" rIns="0" bIns="0"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400" name="Google Shape;400;p67"/>
          <p:cNvSpPr txBox="1">
            <a:spLocks noGrp="1"/>
          </p:cNvSpPr>
          <p:nvPr>
            <p:ph type="sldNum" idx="12"/>
          </p:nvPr>
        </p:nvSpPr>
        <p:spPr>
          <a:xfrm>
            <a:off x="8765400" y="4891800"/>
            <a:ext cx="378600" cy="251700"/>
          </a:xfrm>
          <a:prstGeom prst="rect">
            <a:avLst/>
          </a:prstGeom>
        </p:spPr>
        <p:txBody>
          <a:bodyPr spcFirstLastPara="1" wrap="square" lIns="0" tIns="0" rIns="0" bIns="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ctr" rtl="0">
              <a:spcBef>
                <a:spcPts val="0"/>
              </a:spcBef>
              <a:spcAft>
                <a:spcPts val="0"/>
              </a:spcAft>
              <a:buNone/>
            </a:pPr>
            <a:fld id="{00000000-1234-1234-1234-123412341234}" type="slidenum">
              <a:rPr lang="en"/>
              <a:t>‹#›</a:t>
            </a:fld>
            <a:endParaRPr/>
          </a:p>
        </p:txBody>
      </p:sp>
      <p:pic>
        <p:nvPicPr>
          <p:cNvPr id="401" name="Google Shape;401;p67"/>
          <p:cNvPicPr preferRelativeResize="0"/>
          <p:nvPr/>
        </p:nvPicPr>
        <p:blipFill>
          <a:blip r:embed="rId2">
            <a:alphaModFix/>
          </a:blip>
          <a:stretch>
            <a:fillRect/>
          </a:stretch>
        </p:blipFill>
        <p:spPr>
          <a:xfrm>
            <a:off x="8375700" y="232800"/>
            <a:ext cx="456600" cy="456600"/>
          </a:xfrm>
          <a:prstGeom prst="rect">
            <a:avLst/>
          </a:prstGeom>
          <a:noFill/>
          <a:ln>
            <a:noFill/>
          </a:ln>
        </p:spPr>
      </p:pic>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Discuss - Summery of video content">
  <p:cSld name="CUSTOM_6_3_1">
    <p:bg>
      <p:bgPr>
        <a:solidFill>
          <a:srgbClr val="F6F6F6"/>
        </a:solidFill>
        <a:effectLst/>
      </p:bgPr>
    </p:bg>
    <p:spTree>
      <p:nvGrpSpPr>
        <p:cNvPr id="1" name="Shape 402"/>
        <p:cNvGrpSpPr/>
        <p:nvPr/>
      </p:nvGrpSpPr>
      <p:grpSpPr>
        <a:xfrm>
          <a:off x="0" y="0"/>
          <a:ext cx="0" cy="0"/>
          <a:chOff x="0" y="0"/>
          <a:chExt cx="0" cy="0"/>
        </a:xfrm>
      </p:grpSpPr>
      <p:sp>
        <p:nvSpPr>
          <p:cNvPr id="403" name="Google Shape;403;p68"/>
          <p:cNvSpPr/>
          <p:nvPr/>
        </p:nvSpPr>
        <p:spPr>
          <a:xfrm>
            <a:off x="-25" y="0"/>
            <a:ext cx="9144000" cy="690300"/>
          </a:xfrm>
          <a:prstGeom prst="rect">
            <a:avLst/>
          </a:prstGeom>
          <a:solidFill>
            <a:srgbClr val="B599FB"/>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latin typeface="Lexend"/>
              <a:ea typeface="Lexend"/>
              <a:cs typeface="Lexend"/>
              <a:sym typeface="Lexend"/>
            </a:endParaRPr>
          </a:p>
        </p:txBody>
      </p:sp>
      <p:sp>
        <p:nvSpPr>
          <p:cNvPr id="404" name="Google Shape;404;p68"/>
          <p:cNvSpPr txBox="1">
            <a:spLocks noGrp="1"/>
          </p:cNvSpPr>
          <p:nvPr>
            <p:ph type="title"/>
          </p:nvPr>
        </p:nvSpPr>
        <p:spPr>
          <a:xfrm>
            <a:off x="311700" y="233750"/>
            <a:ext cx="7861500" cy="456600"/>
          </a:xfrm>
          <a:prstGeom prst="rect">
            <a:avLst/>
          </a:prstGeom>
        </p:spPr>
        <p:txBody>
          <a:bodyPr spcFirstLastPara="1" wrap="square" lIns="0" tIns="0" rIns="0" bIns="0"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405" name="Google Shape;405;p68"/>
          <p:cNvSpPr txBox="1">
            <a:spLocks noGrp="1"/>
          </p:cNvSpPr>
          <p:nvPr>
            <p:ph type="sldNum" idx="12"/>
          </p:nvPr>
        </p:nvSpPr>
        <p:spPr>
          <a:xfrm>
            <a:off x="8765400" y="4891800"/>
            <a:ext cx="378600" cy="251700"/>
          </a:xfrm>
          <a:prstGeom prst="rect">
            <a:avLst/>
          </a:prstGeom>
        </p:spPr>
        <p:txBody>
          <a:bodyPr spcFirstLastPara="1" wrap="square" lIns="0" tIns="0" rIns="0" bIns="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ctr" rtl="0">
              <a:spcBef>
                <a:spcPts val="0"/>
              </a:spcBef>
              <a:spcAft>
                <a:spcPts val="0"/>
              </a:spcAft>
              <a:buNone/>
            </a:pPr>
            <a:fld id="{00000000-1234-1234-1234-123412341234}" type="slidenum">
              <a:rPr lang="en"/>
              <a:t>‹#›</a:t>
            </a:fld>
            <a:endParaRPr/>
          </a:p>
        </p:txBody>
      </p:sp>
      <p:pic>
        <p:nvPicPr>
          <p:cNvPr id="406" name="Google Shape;406;p68"/>
          <p:cNvPicPr preferRelativeResize="0"/>
          <p:nvPr/>
        </p:nvPicPr>
        <p:blipFill>
          <a:blip r:embed="rId2">
            <a:alphaModFix/>
          </a:blip>
          <a:stretch>
            <a:fillRect/>
          </a:stretch>
        </p:blipFill>
        <p:spPr>
          <a:xfrm>
            <a:off x="8375700" y="232800"/>
            <a:ext cx="456600" cy="456600"/>
          </a:xfrm>
          <a:prstGeom prst="rect">
            <a:avLst/>
          </a:prstGeom>
          <a:noFill/>
          <a:ln>
            <a:noFill/>
          </a:ln>
        </p:spPr>
      </p:pic>
      <p:sp>
        <p:nvSpPr>
          <p:cNvPr id="407" name="Google Shape;407;p68"/>
          <p:cNvSpPr txBox="1">
            <a:spLocks noGrp="1"/>
          </p:cNvSpPr>
          <p:nvPr>
            <p:ph type="body" idx="1"/>
          </p:nvPr>
        </p:nvSpPr>
        <p:spPr>
          <a:xfrm>
            <a:off x="1242275" y="1217650"/>
            <a:ext cx="3079800" cy="308700"/>
          </a:xfrm>
          <a:prstGeom prst="rect">
            <a:avLst/>
          </a:prstGeom>
        </p:spPr>
        <p:txBody>
          <a:bodyPr spcFirstLastPara="1" wrap="square" lIns="0" tIns="0" rIns="0" bIns="0" anchor="ctr" anchorCtr="0">
            <a:noAutofit/>
          </a:bodyPr>
          <a:lstStyle>
            <a:lvl1pPr marL="457200" lvl="0" indent="-342900">
              <a:spcBef>
                <a:spcPts val="0"/>
              </a:spcBef>
              <a:spcAft>
                <a:spcPts val="0"/>
              </a:spcAft>
              <a:buSzPts val="1800"/>
              <a:buChar char="●"/>
              <a:defRPr/>
            </a:lvl1pPr>
            <a:lvl2pPr marL="914400" lvl="1" indent="-342900">
              <a:spcBef>
                <a:spcPts val="0"/>
              </a:spcBef>
              <a:spcAft>
                <a:spcPts val="0"/>
              </a:spcAft>
              <a:buSzPts val="1800"/>
              <a:buChar char="○"/>
              <a:defRPr/>
            </a:lvl2pPr>
            <a:lvl3pPr marL="1371600" lvl="2" indent="-342900">
              <a:spcBef>
                <a:spcPts val="0"/>
              </a:spcBef>
              <a:spcAft>
                <a:spcPts val="0"/>
              </a:spcAft>
              <a:buSzPts val="1800"/>
              <a:buChar char="■"/>
              <a:defRPr/>
            </a:lvl3pPr>
            <a:lvl4pPr marL="1828800" lvl="3" indent="-342900">
              <a:spcBef>
                <a:spcPts val="0"/>
              </a:spcBef>
              <a:spcAft>
                <a:spcPts val="0"/>
              </a:spcAft>
              <a:buSzPts val="1800"/>
              <a:buChar char="●"/>
              <a:defRPr/>
            </a:lvl4pPr>
            <a:lvl5pPr marL="2286000" lvl="4" indent="-342900">
              <a:spcBef>
                <a:spcPts val="0"/>
              </a:spcBef>
              <a:spcAft>
                <a:spcPts val="0"/>
              </a:spcAft>
              <a:buSzPts val="1800"/>
              <a:buChar char="○"/>
              <a:defRPr/>
            </a:lvl5pPr>
            <a:lvl6pPr marL="2743200" lvl="5" indent="-342900">
              <a:spcBef>
                <a:spcPts val="0"/>
              </a:spcBef>
              <a:spcAft>
                <a:spcPts val="0"/>
              </a:spcAft>
              <a:buSzPts val="1800"/>
              <a:buChar char="■"/>
              <a:defRPr/>
            </a:lvl6pPr>
            <a:lvl7pPr marL="3200400" lvl="6" indent="-342900">
              <a:spcBef>
                <a:spcPts val="0"/>
              </a:spcBef>
              <a:spcAft>
                <a:spcPts val="0"/>
              </a:spcAft>
              <a:buSzPts val="1800"/>
              <a:buChar char="●"/>
              <a:defRPr/>
            </a:lvl7pPr>
            <a:lvl8pPr marL="3657600" lvl="7" indent="-342900">
              <a:spcBef>
                <a:spcPts val="0"/>
              </a:spcBef>
              <a:spcAft>
                <a:spcPts val="0"/>
              </a:spcAft>
              <a:buSzPts val="1800"/>
              <a:buChar char="○"/>
              <a:defRPr/>
            </a:lvl8pPr>
            <a:lvl9pPr marL="4114800" lvl="8" indent="-342900">
              <a:spcBef>
                <a:spcPts val="0"/>
              </a:spcBef>
              <a:spcAft>
                <a:spcPts val="0"/>
              </a:spcAft>
              <a:buSzPts val="1800"/>
              <a:buChar char="■"/>
              <a:defRPr/>
            </a:lvl9pPr>
          </a:lstStyle>
          <a:p>
            <a:endParaRPr/>
          </a:p>
        </p:txBody>
      </p:sp>
      <p:sp>
        <p:nvSpPr>
          <p:cNvPr id="408" name="Google Shape;408;p68"/>
          <p:cNvSpPr txBox="1">
            <a:spLocks noGrp="1"/>
          </p:cNvSpPr>
          <p:nvPr>
            <p:ph type="body" idx="2"/>
          </p:nvPr>
        </p:nvSpPr>
        <p:spPr>
          <a:xfrm>
            <a:off x="1242275" y="2365525"/>
            <a:ext cx="3079800" cy="308700"/>
          </a:xfrm>
          <a:prstGeom prst="rect">
            <a:avLst/>
          </a:prstGeom>
        </p:spPr>
        <p:txBody>
          <a:bodyPr spcFirstLastPara="1" wrap="square" lIns="0" tIns="0" rIns="0" bIns="0" anchor="ctr" anchorCtr="0">
            <a:noAutofit/>
          </a:bodyPr>
          <a:lstStyle>
            <a:lvl1pPr marL="457200" lvl="0" indent="-342900">
              <a:spcBef>
                <a:spcPts val="0"/>
              </a:spcBef>
              <a:spcAft>
                <a:spcPts val="0"/>
              </a:spcAft>
              <a:buSzPts val="1800"/>
              <a:buChar char="●"/>
              <a:defRPr/>
            </a:lvl1pPr>
            <a:lvl2pPr marL="914400" lvl="1" indent="-342900">
              <a:spcBef>
                <a:spcPts val="0"/>
              </a:spcBef>
              <a:spcAft>
                <a:spcPts val="0"/>
              </a:spcAft>
              <a:buSzPts val="1800"/>
              <a:buChar char="○"/>
              <a:defRPr/>
            </a:lvl2pPr>
            <a:lvl3pPr marL="1371600" lvl="2" indent="-342900">
              <a:spcBef>
                <a:spcPts val="0"/>
              </a:spcBef>
              <a:spcAft>
                <a:spcPts val="0"/>
              </a:spcAft>
              <a:buSzPts val="1800"/>
              <a:buChar char="■"/>
              <a:defRPr/>
            </a:lvl3pPr>
            <a:lvl4pPr marL="1828800" lvl="3" indent="-342900">
              <a:spcBef>
                <a:spcPts val="0"/>
              </a:spcBef>
              <a:spcAft>
                <a:spcPts val="0"/>
              </a:spcAft>
              <a:buSzPts val="1800"/>
              <a:buChar char="●"/>
              <a:defRPr/>
            </a:lvl4pPr>
            <a:lvl5pPr marL="2286000" lvl="4" indent="-342900">
              <a:spcBef>
                <a:spcPts val="0"/>
              </a:spcBef>
              <a:spcAft>
                <a:spcPts val="0"/>
              </a:spcAft>
              <a:buSzPts val="1800"/>
              <a:buChar char="○"/>
              <a:defRPr/>
            </a:lvl5pPr>
            <a:lvl6pPr marL="2743200" lvl="5" indent="-342900">
              <a:spcBef>
                <a:spcPts val="0"/>
              </a:spcBef>
              <a:spcAft>
                <a:spcPts val="0"/>
              </a:spcAft>
              <a:buSzPts val="1800"/>
              <a:buChar char="■"/>
              <a:defRPr/>
            </a:lvl6pPr>
            <a:lvl7pPr marL="3200400" lvl="6" indent="-342900">
              <a:spcBef>
                <a:spcPts val="0"/>
              </a:spcBef>
              <a:spcAft>
                <a:spcPts val="0"/>
              </a:spcAft>
              <a:buSzPts val="1800"/>
              <a:buChar char="●"/>
              <a:defRPr/>
            </a:lvl7pPr>
            <a:lvl8pPr marL="3657600" lvl="7" indent="-342900">
              <a:spcBef>
                <a:spcPts val="0"/>
              </a:spcBef>
              <a:spcAft>
                <a:spcPts val="0"/>
              </a:spcAft>
              <a:buSzPts val="1800"/>
              <a:buChar char="○"/>
              <a:defRPr/>
            </a:lvl8pPr>
            <a:lvl9pPr marL="4114800" lvl="8" indent="-342900">
              <a:spcBef>
                <a:spcPts val="0"/>
              </a:spcBef>
              <a:spcAft>
                <a:spcPts val="0"/>
              </a:spcAft>
              <a:buSzPts val="1800"/>
              <a:buChar char="■"/>
              <a:defRPr/>
            </a:lvl9pPr>
          </a:lstStyle>
          <a:p>
            <a:endParaRPr/>
          </a:p>
        </p:txBody>
      </p:sp>
      <p:sp>
        <p:nvSpPr>
          <p:cNvPr id="409" name="Google Shape;409;p68"/>
          <p:cNvSpPr txBox="1">
            <a:spLocks noGrp="1"/>
          </p:cNvSpPr>
          <p:nvPr>
            <p:ph type="body" idx="3"/>
          </p:nvPr>
        </p:nvSpPr>
        <p:spPr>
          <a:xfrm>
            <a:off x="1242275" y="3513400"/>
            <a:ext cx="3079800" cy="308700"/>
          </a:xfrm>
          <a:prstGeom prst="rect">
            <a:avLst/>
          </a:prstGeom>
        </p:spPr>
        <p:txBody>
          <a:bodyPr spcFirstLastPara="1" wrap="square" lIns="0" tIns="0" rIns="0" bIns="0" anchor="ctr" anchorCtr="0">
            <a:noAutofit/>
          </a:bodyPr>
          <a:lstStyle>
            <a:lvl1pPr marL="457200" lvl="0" indent="-342900">
              <a:spcBef>
                <a:spcPts val="0"/>
              </a:spcBef>
              <a:spcAft>
                <a:spcPts val="0"/>
              </a:spcAft>
              <a:buSzPts val="1800"/>
              <a:buChar char="●"/>
              <a:defRPr/>
            </a:lvl1pPr>
            <a:lvl2pPr marL="914400" lvl="1" indent="-342900">
              <a:spcBef>
                <a:spcPts val="0"/>
              </a:spcBef>
              <a:spcAft>
                <a:spcPts val="0"/>
              </a:spcAft>
              <a:buSzPts val="1800"/>
              <a:buChar char="○"/>
              <a:defRPr/>
            </a:lvl2pPr>
            <a:lvl3pPr marL="1371600" lvl="2" indent="-342900">
              <a:spcBef>
                <a:spcPts val="0"/>
              </a:spcBef>
              <a:spcAft>
                <a:spcPts val="0"/>
              </a:spcAft>
              <a:buSzPts val="1800"/>
              <a:buChar char="■"/>
              <a:defRPr/>
            </a:lvl3pPr>
            <a:lvl4pPr marL="1828800" lvl="3" indent="-342900">
              <a:spcBef>
                <a:spcPts val="0"/>
              </a:spcBef>
              <a:spcAft>
                <a:spcPts val="0"/>
              </a:spcAft>
              <a:buSzPts val="1800"/>
              <a:buChar char="●"/>
              <a:defRPr/>
            </a:lvl4pPr>
            <a:lvl5pPr marL="2286000" lvl="4" indent="-342900">
              <a:spcBef>
                <a:spcPts val="0"/>
              </a:spcBef>
              <a:spcAft>
                <a:spcPts val="0"/>
              </a:spcAft>
              <a:buSzPts val="1800"/>
              <a:buChar char="○"/>
              <a:defRPr/>
            </a:lvl5pPr>
            <a:lvl6pPr marL="2743200" lvl="5" indent="-342900">
              <a:spcBef>
                <a:spcPts val="0"/>
              </a:spcBef>
              <a:spcAft>
                <a:spcPts val="0"/>
              </a:spcAft>
              <a:buSzPts val="1800"/>
              <a:buChar char="■"/>
              <a:defRPr/>
            </a:lvl6pPr>
            <a:lvl7pPr marL="3200400" lvl="6" indent="-342900">
              <a:spcBef>
                <a:spcPts val="0"/>
              </a:spcBef>
              <a:spcAft>
                <a:spcPts val="0"/>
              </a:spcAft>
              <a:buSzPts val="1800"/>
              <a:buChar char="●"/>
              <a:defRPr/>
            </a:lvl7pPr>
            <a:lvl8pPr marL="3657600" lvl="7" indent="-342900">
              <a:spcBef>
                <a:spcPts val="0"/>
              </a:spcBef>
              <a:spcAft>
                <a:spcPts val="0"/>
              </a:spcAft>
              <a:buSzPts val="1800"/>
              <a:buChar char="○"/>
              <a:defRPr/>
            </a:lvl8pPr>
            <a:lvl9pPr marL="4114800" lvl="8" indent="-342900">
              <a:spcBef>
                <a:spcPts val="0"/>
              </a:spcBef>
              <a:spcAft>
                <a:spcPts val="0"/>
              </a:spcAft>
              <a:buSzPts val="1800"/>
              <a:buChar char="■"/>
              <a:defRPr/>
            </a:lvl9pPr>
          </a:lstStyle>
          <a:p>
            <a:endParaRPr/>
          </a:p>
        </p:txBody>
      </p:sp>
      <p:sp>
        <p:nvSpPr>
          <p:cNvPr id="410" name="Google Shape;410;p68"/>
          <p:cNvSpPr>
            <a:spLocks noGrp="1"/>
          </p:cNvSpPr>
          <p:nvPr>
            <p:ph type="pic" idx="4"/>
          </p:nvPr>
        </p:nvSpPr>
        <p:spPr>
          <a:xfrm>
            <a:off x="311700" y="958150"/>
            <a:ext cx="827700" cy="827700"/>
          </a:xfrm>
          <a:prstGeom prst="ellipse">
            <a:avLst/>
          </a:prstGeom>
          <a:noFill/>
          <a:ln>
            <a:noFill/>
          </a:ln>
        </p:spPr>
      </p:sp>
      <p:sp>
        <p:nvSpPr>
          <p:cNvPr id="411" name="Google Shape;411;p68"/>
          <p:cNvSpPr>
            <a:spLocks noGrp="1"/>
          </p:cNvSpPr>
          <p:nvPr>
            <p:ph type="pic" idx="5"/>
          </p:nvPr>
        </p:nvSpPr>
        <p:spPr>
          <a:xfrm>
            <a:off x="311700" y="2106013"/>
            <a:ext cx="827700" cy="827700"/>
          </a:xfrm>
          <a:prstGeom prst="ellipse">
            <a:avLst/>
          </a:prstGeom>
          <a:noFill/>
          <a:ln>
            <a:noFill/>
          </a:ln>
        </p:spPr>
      </p:sp>
      <p:sp>
        <p:nvSpPr>
          <p:cNvPr id="412" name="Google Shape;412;p68"/>
          <p:cNvSpPr>
            <a:spLocks noGrp="1"/>
          </p:cNvSpPr>
          <p:nvPr>
            <p:ph type="pic" idx="6"/>
          </p:nvPr>
        </p:nvSpPr>
        <p:spPr>
          <a:xfrm>
            <a:off x="311700" y="3253875"/>
            <a:ext cx="827700" cy="827700"/>
          </a:xfrm>
          <a:prstGeom prst="ellipse">
            <a:avLst/>
          </a:prstGeom>
          <a:noFill/>
          <a:ln>
            <a:noFill/>
          </a:ln>
        </p:spPr>
      </p:sp>
      <p:sp>
        <p:nvSpPr>
          <p:cNvPr id="413" name="Google Shape;413;p68"/>
          <p:cNvSpPr txBox="1">
            <a:spLocks noGrp="1"/>
          </p:cNvSpPr>
          <p:nvPr>
            <p:ph type="body" idx="7"/>
          </p:nvPr>
        </p:nvSpPr>
        <p:spPr>
          <a:xfrm>
            <a:off x="5626150" y="1217663"/>
            <a:ext cx="3079800" cy="308700"/>
          </a:xfrm>
          <a:prstGeom prst="rect">
            <a:avLst/>
          </a:prstGeom>
        </p:spPr>
        <p:txBody>
          <a:bodyPr spcFirstLastPara="1" wrap="square" lIns="0" tIns="0" rIns="0" bIns="0" anchor="ctr" anchorCtr="0">
            <a:noAutofit/>
          </a:bodyPr>
          <a:lstStyle>
            <a:lvl1pPr marL="457200" lvl="0" indent="-342900">
              <a:spcBef>
                <a:spcPts val="0"/>
              </a:spcBef>
              <a:spcAft>
                <a:spcPts val="0"/>
              </a:spcAft>
              <a:buSzPts val="1800"/>
              <a:buChar char="●"/>
              <a:defRPr/>
            </a:lvl1pPr>
            <a:lvl2pPr marL="914400" lvl="1" indent="-342900">
              <a:spcBef>
                <a:spcPts val="0"/>
              </a:spcBef>
              <a:spcAft>
                <a:spcPts val="0"/>
              </a:spcAft>
              <a:buSzPts val="1800"/>
              <a:buChar char="○"/>
              <a:defRPr/>
            </a:lvl2pPr>
            <a:lvl3pPr marL="1371600" lvl="2" indent="-342900">
              <a:spcBef>
                <a:spcPts val="0"/>
              </a:spcBef>
              <a:spcAft>
                <a:spcPts val="0"/>
              </a:spcAft>
              <a:buSzPts val="1800"/>
              <a:buChar char="■"/>
              <a:defRPr/>
            </a:lvl3pPr>
            <a:lvl4pPr marL="1828800" lvl="3" indent="-342900">
              <a:spcBef>
                <a:spcPts val="0"/>
              </a:spcBef>
              <a:spcAft>
                <a:spcPts val="0"/>
              </a:spcAft>
              <a:buSzPts val="1800"/>
              <a:buChar char="●"/>
              <a:defRPr/>
            </a:lvl4pPr>
            <a:lvl5pPr marL="2286000" lvl="4" indent="-342900">
              <a:spcBef>
                <a:spcPts val="0"/>
              </a:spcBef>
              <a:spcAft>
                <a:spcPts val="0"/>
              </a:spcAft>
              <a:buSzPts val="1800"/>
              <a:buChar char="○"/>
              <a:defRPr/>
            </a:lvl5pPr>
            <a:lvl6pPr marL="2743200" lvl="5" indent="-342900">
              <a:spcBef>
                <a:spcPts val="0"/>
              </a:spcBef>
              <a:spcAft>
                <a:spcPts val="0"/>
              </a:spcAft>
              <a:buSzPts val="1800"/>
              <a:buChar char="■"/>
              <a:defRPr/>
            </a:lvl6pPr>
            <a:lvl7pPr marL="3200400" lvl="6" indent="-342900">
              <a:spcBef>
                <a:spcPts val="0"/>
              </a:spcBef>
              <a:spcAft>
                <a:spcPts val="0"/>
              </a:spcAft>
              <a:buSzPts val="1800"/>
              <a:buChar char="●"/>
              <a:defRPr/>
            </a:lvl7pPr>
            <a:lvl8pPr marL="3657600" lvl="7" indent="-342900">
              <a:spcBef>
                <a:spcPts val="0"/>
              </a:spcBef>
              <a:spcAft>
                <a:spcPts val="0"/>
              </a:spcAft>
              <a:buSzPts val="1800"/>
              <a:buChar char="○"/>
              <a:defRPr/>
            </a:lvl8pPr>
            <a:lvl9pPr marL="4114800" lvl="8" indent="-342900">
              <a:spcBef>
                <a:spcPts val="0"/>
              </a:spcBef>
              <a:spcAft>
                <a:spcPts val="0"/>
              </a:spcAft>
              <a:buSzPts val="1800"/>
              <a:buChar char="■"/>
              <a:defRPr/>
            </a:lvl9pPr>
          </a:lstStyle>
          <a:p>
            <a:endParaRPr/>
          </a:p>
        </p:txBody>
      </p:sp>
      <p:sp>
        <p:nvSpPr>
          <p:cNvPr id="414" name="Google Shape;414;p68"/>
          <p:cNvSpPr txBox="1">
            <a:spLocks noGrp="1"/>
          </p:cNvSpPr>
          <p:nvPr>
            <p:ph type="body" idx="8"/>
          </p:nvPr>
        </p:nvSpPr>
        <p:spPr>
          <a:xfrm>
            <a:off x="5626150" y="2365538"/>
            <a:ext cx="3079800" cy="308700"/>
          </a:xfrm>
          <a:prstGeom prst="rect">
            <a:avLst/>
          </a:prstGeom>
        </p:spPr>
        <p:txBody>
          <a:bodyPr spcFirstLastPara="1" wrap="square" lIns="0" tIns="0" rIns="0" bIns="0" anchor="ctr" anchorCtr="0">
            <a:noAutofit/>
          </a:bodyPr>
          <a:lstStyle>
            <a:lvl1pPr marL="457200" lvl="0" indent="-342900">
              <a:spcBef>
                <a:spcPts val="0"/>
              </a:spcBef>
              <a:spcAft>
                <a:spcPts val="0"/>
              </a:spcAft>
              <a:buSzPts val="1800"/>
              <a:buChar char="●"/>
              <a:defRPr/>
            </a:lvl1pPr>
            <a:lvl2pPr marL="914400" lvl="1" indent="-342900">
              <a:spcBef>
                <a:spcPts val="0"/>
              </a:spcBef>
              <a:spcAft>
                <a:spcPts val="0"/>
              </a:spcAft>
              <a:buSzPts val="1800"/>
              <a:buChar char="○"/>
              <a:defRPr/>
            </a:lvl2pPr>
            <a:lvl3pPr marL="1371600" lvl="2" indent="-342900">
              <a:spcBef>
                <a:spcPts val="0"/>
              </a:spcBef>
              <a:spcAft>
                <a:spcPts val="0"/>
              </a:spcAft>
              <a:buSzPts val="1800"/>
              <a:buChar char="■"/>
              <a:defRPr/>
            </a:lvl3pPr>
            <a:lvl4pPr marL="1828800" lvl="3" indent="-342900">
              <a:spcBef>
                <a:spcPts val="0"/>
              </a:spcBef>
              <a:spcAft>
                <a:spcPts val="0"/>
              </a:spcAft>
              <a:buSzPts val="1800"/>
              <a:buChar char="●"/>
              <a:defRPr/>
            </a:lvl4pPr>
            <a:lvl5pPr marL="2286000" lvl="4" indent="-342900">
              <a:spcBef>
                <a:spcPts val="0"/>
              </a:spcBef>
              <a:spcAft>
                <a:spcPts val="0"/>
              </a:spcAft>
              <a:buSzPts val="1800"/>
              <a:buChar char="○"/>
              <a:defRPr/>
            </a:lvl5pPr>
            <a:lvl6pPr marL="2743200" lvl="5" indent="-342900">
              <a:spcBef>
                <a:spcPts val="0"/>
              </a:spcBef>
              <a:spcAft>
                <a:spcPts val="0"/>
              </a:spcAft>
              <a:buSzPts val="1800"/>
              <a:buChar char="■"/>
              <a:defRPr/>
            </a:lvl6pPr>
            <a:lvl7pPr marL="3200400" lvl="6" indent="-342900">
              <a:spcBef>
                <a:spcPts val="0"/>
              </a:spcBef>
              <a:spcAft>
                <a:spcPts val="0"/>
              </a:spcAft>
              <a:buSzPts val="1800"/>
              <a:buChar char="●"/>
              <a:defRPr/>
            </a:lvl7pPr>
            <a:lvl8pPr marL="3657600" lvl="7" indent="-342900">
              <a:spcBef>
                <a:spcPts val="0"/>
              </a:spcBef>
              <a:spcAft>
                <a:spcPts val="0"/>
              </a:spcAft>
              <a:buSzPts val="1800"/>
              <a:buChar char="○"/>
              <a:defRPr/>
            </a:lvl8pPr>
            <a:lvl9pPr marL="4114800" lvl="8" indent="-342900">
              <a:spcBef>
                <a:spcPts val="0"/>
              </a:spcBef>
              <a:spcAft>
                <a:spcPts val="0"/>
              </a:spcAft>
              <a:buSzPts val="1800"/>
              <a:buChar char="■"/>
              <a:defRPr/>
            </a:lvl9pPr>
          </a:lstStyle>
          <a:p>
            <a:endParaRPr/>
          </a:p>
        </p:txBody>
      </p:sp>
      <p:sp>
        <p:nvSpPr>
          <p:cNvPr id="415" name="Google Shape;415;p68"/>
          <p:cNvSpPr txBox="1">
            <a:spLocks noGrp="1"/>
          </p:cNvSpPr>
          <p:nvPr>
            <p:ph type="body" idx="9"/>
          </p:nvPr>
        </p:nvSpPr>
        <p:spPr>
          <a:xfrm>
            <a:off x="5626150" y="3513413"/>
            <a:ext cx="3079800" cy="308700"/>
          </a:xfrm>
          <a:prstGeom prst="rect">
            <a:avLst/>
          </a:prstGeom>
        </p:spPr>
        <p:txBody>
          <a:bodyPr spcFirstLastPara="1" wrap="square" lIns="0" tIns="0" rIns="0" bIns="0" anchor="ctr" anchorCtr="0">
            <a:noAutofit/>
          </a:bodyPr>
          <a:lstStyle>
            <a:lvl1pPr marL="457200" lvl="0" indent="-342900">
              <a:spcBef>
                <a:spcPts val="0"/>
              </a:spcBef>
              <a:spcAft>
                <a:spcPts val="0"/>
              </a:spcAft>
              <a:buSzPts val="1800"/>
              <a:buChar char="●"/>
              <a:defRPr/>
            </a:lvl1pPr>
            <a:lvl2pPr marL="914400" lvl="1" indent="-342900">
              <a:spcBef>
                <a:spcPts val="0"/>
              </a:spcBef>
              <a:spcAft>
                <a:spcPts val="0"/>
              </a:spcAft>
              <a:buSzPts val="1800"/>
              <a:buChar char="○"/>
              <a:defRPr/>
            </a:lvl2pPr>
            <a:lvl3pPr marL="1371600" lvl="2" indent="-342900">
              <a:spcBef>
                <a:spcPts val="0"/>
              </a:spcBef>
              <a:spcAft>
                <a:spcPts val="0"/>
              </a:spcAft>
              <a:buSzPts val="1800"/>
              <a:buChar char="■"/>
              <a:defRPr/>
            </a:lvl3pPr>
            <a:lvl4pPr marL="1828800" lvl="3" indent="-342900">
              <a:spcBef>
                <a:spcPts val="0"/>
              </a:spcBef>
              <a:spcAft>
                <a:spcPts val="0"/>
              </a:spcAft>
              <a:buSzPts val="1800"/>
              <a:buChar char="●"/>
              <a:defRPr/>
            </a:lvl4pPr>
            <a:lvl5pPr marL="2286000" lvl="4" indent="-342900">
              <a:spcBef>
                <a:spcPts val="0"/>
              </a:spcBef>
              <a:spcAft>
                <a:spcPts val="0"/>
              </a:spcAft>
              <a:buSzPts val="1800"/>
              <a:buChar char="○"/>
              <a:defRPr/>
            </a:lvl5pPr>
            <a:lvl6pPr marL="2743200" lvl="5" indent="-342900">
              <a:spcBef>
                <a:spcPts val="0"/>
              </a:spcBef>
              <a:spcAft>
                <a:spcPts val="0"/>
              </a:spcAft>
              <a:buSzPts val="1800"/>
              <a:buChar char="■"/>
              <a:defRPr/>
            </a:lvl6pPr>
            <a:lvl7pPr marL="3200400" lvl="6" indent="-342900">
              <a:spcBef>
                <a:spcPts val="0"/>
              </a:spcBef>
              <a:spcAft>
                <a:spcPts val="0"/>
              </a:spcAft>
              <a:buSzPts val="1800"/>
              <a:buChar char="●"/>
              <a:defRPr/>
            </a:lvl7pPr>
            <a:lvl8pPr marL="3657600" lvl="7" indent="-342900">
              <a:spcBef>
                <a:spcPts val="0"/>
              </a:spcBef>
              <a:spcAft>
                <a:spcPts val="0"/>
              </a:spcAft>
              <a:buSzPts val="1800"/>
              <a:buChar char="○"/>
              <a:defRPr/>
            </a:lvl8pPr>
            <a:lvl9pPr marL="4114800" lvl="8" indent="-342900">
              <a:spcBef>
                <a:spcPts val="0"/>
              </a:spcBef>
              <a:spcAft>
                <a:spcPts val="0"/>
              </a:spcAft>
              <a:buSzPts val="1800"/>
              <a:buChar char="■"/>
              <a:defRPr/>
            </a:lvl9pPr>
          </a:lstStyle>
          <a:p>
            <a:endParaRPr/>
          </a:p>
        </p:txBody>
      </p:sp>
      <p:sp>
        <p:nvSpPr>
          <p:cNvPr id="416" name="Google Shape;416;p68"/>
          <p:cNvSpPr>
            <a:spLocks noGrp="1"/>
          </p:cNvSpPr>
          <p:nvPr>
            <p:ph type="pic" idx="13"/>
          </p:nvPr>
        </p:nvSpPr>
        <p:spPr>
          <a:xfrm>
            <a:off x="4695575" y="958163"/>
            <a:ext cx="827700" cy="827700"/>
          </a:xfrm>
          <a:prstGeom prst="ellipse">
            <a:avLst/>
          </a:prstGeom>
          <a:noFill/>
          <a:ln>
            <a:noFill/>
          </a:ln>
        </p:spPr>
      </p:sp>
      <p:sp>
        <p:nvSpPr>
          <p:cNvPr id="417" name="Google Shape;417;p68"/>
          <p:cNvSpPr>
            <a:spLocks noGrp="1"/>
          </p:cNvSpPr>
          <p:nvPr>
            <p:ph type="pic" idx="14"/>
          </p:nvPr>
        </p:nvSpPr>
        <p:spPr>
          <a:xfrm>
            <a:off x="4695575" y="2106025"/>
            <a:ext cx="827700" cy="827700"/>
          </a:xfrm>
          <a:prstGeom prst="ellipse">
            <a:avLst/>
          </a:prstGeom>
          <a:noFill/>
          <a:ln>
            <a:noFill/>
          </a:ln>
        </p:spPr>
      </p:sp>
      <p:sp>
        <p:nvSpPr>
          <p:cNvPr id="418" name="Google Shape;418;p68"/>
          <p:cNvSpPr>
            <a:spLocks noGrp="1"/>
          </p:cNvSpPr>
          <p:nvPr>
            <p:ph type="pic" idx="15"/>
          </p:nvPr>
        </p:nvSpPr>
        <p:spPr>
          <a:xfrm>
            <a:off x="4695575" y="3253888"/>
            <a:ext cx="827700" cy="827700"/>
          </a:xfrm>
          <a:prstGeom prst="ellipse">
            <a:avLst/>
          </a:prstGeom>
          <a:noFill/>
          <a:ln>
            <a:noFill/>
          </a:ln>
        </p:spPr>
      </p:sp>
    </p:spTree>
  </p:cSld>
  <p:clrMapOvr>
    <a:masterClrMapping/>
  </p:clrMapOvr>
  <p:extLst>
    <p:ext uri="{DCECCB84-F9BA-43D5-87BE-67443E8EF086}">
      <p15:sldGuideLst xmlns:p15="http://schemas.microsoft.com/office/powerpoint/2012/main">
        <p15:guide id="1" orient="horz" pos="1125">
          <p15:clr>
            <a:srgbClr val="E46962"/>
          </p15:clr>
        </p15:guide>
        <p15:guide id="2" orient="horz" pos="604">
          <p15:clr>
            <a:srgbClr val="E46962"/>
          </p15:clr>
        </p15:guide>
        <p15:guide id="3" orient="horz" pos="1327">
          <p15:clr>
            <a:srgbClr val="E46962"/>
          </p15:clr>
        </p15:guide>
        <p15:guide id="4" orient="horz" pos="1848">
          <p15:clr>
            <a:srgbClr val="E46962"/>
          </p15:clr>
        </p15:guide>
        <p15:guide id="5" orient="horz" pos="2050">
          <p15:clr>
            <a:srgbClr val="E46962"/>
          </p15:clr>
        </p15:guide>
        <p15:guide id="6" pos="2958">
          <p15:clr>
            <a:srgbClr val="E46962"/>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Custom Layout 2">
  <p:cSld name="CUSTOM_15">
    <p:spTree>
      <p:nvGrpSpPr>
        <p:cNvPr id="1" name="Shape 419"/>
        <p:cNvGrpSpPr/>
        <p:nvPr/>
      </p:nvGrpSpPr>
      <p:grpSpPr>
        <a:xfrm>
          <a:off x="0" y="0"/>
          <a:ext cx="0" cy="0"/>
          <a:chOff x="0" y="0"/>
          <a:chExt cx="0" cy="0"/>
        </a:xfrm>
      </p:grpSpPr>
      <p:sp>
        <p:nvSpPr>
          <p:cNvPr id="420" name="Google Shape;420;p69"/>
          <p:cNvSpPr txBox="1">
            <a:spLocks noGrp="1"/>
          </p:cNvSpPr>
          <p:nvPr>
            <p:ph type="sldNum" idx="12"/>
          </p:nvPr>
        </p:nvSpPr>
        <p:spPr>
          <a:xfrm>
            <a:off x="8765400" y="4891800"/>
            <a:ext cx="378600" cy="251700"/>
          </a:xfrm>
          <a:prstGeom prst="rect">
            <a:avLst/>
          </a:prstGeom>
        </p:spPr>
        <p:txBody>
          <a:bodyPr spcFirstLastPara="1" wrap="square" lIns="0" tIns="0" rIns="0" bIns="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ctr" rtl="0">
              <a:spcBef>
                <a:spcPts val="0"/>
              </a:spcBef>
              <a:spcAft>
                <a:spcPts val="0"/>
              </a:spcAft>
              <a:buNone/>
            </a:pPr>
            <a:fld id="{00000000-1234-1234-1234-123412341234}" type="slidenum">
              <a:rPr lang="en"/>
              <a:t>‹#›</a:t>
            </a:fld>
            <a:endParaRPr/>
          </a:p>
        </p:txBody>
      </p:sp>
      <p:sp>
        <p:nvSpPr>
          <p:cNvPr id="421" name="Google Shape;421;p69"/>
          <p:cNvSpPr/>
          <p:nvPr/>
        </p:nvSpPr>
        <p:spPr>
          <a:xfrm>
            <a:off x="-25" y="0"/>
            <a:ext cx="9144000" cy="690300"/>
          </a:xfrm>
          <a:prstGeom prst="rect">
            <a:avLst/>
          </a:prstGeom>
          <a:solidFill>
            <a:srgbClr val="9FBB99"/>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latin typeface="Lexend"/>
              <a:ea typeface="Lexend"/>
              <a:cs typeface="Lexend"/>
              <a:sym typeface="Lexend"/>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Explore - worksheet activity 1">
  <p:cSld name="CUSTOM_6_1_1_1">
    <p:bg>
      <p:bgPr>
        <a:solidFill>
          <a:srgbClr val="F6F6F6"/>
        </a:solidFill>
        <a:effectLst/>
      </p:bgPr>
    </p:bg>
    <p:spTree>
      <p:nvGrpSpPr>
        <p:cNvPr id="1" name="Shape 422"/>
        <p:cNvGrpSpPr/>
        <p:nvPr/>
      </p:nvGrpSpPr>
      <p:grpSpPr>
        <a:xfrm>
          <a:off x="0" y="0"/>
          <a:ext cx="0" cy="0"/>
          <a:chOff x="0" y="0"/>
          <a:chExt cx="0" cy="0"/>
        </a:xfrm>
      </p:grpSpPr>
      <p:sp>
        <p:nvSpPr>
          <p:cNvPr id="423" name="Google Shape;423;p70"/>
          <p:cNvSpPr/>
          <p:nvPr/>
        </p:nvSpPr>
        <p:spPr>
          <a:xfrm>
            <a:off x="-25" y="0"/>
            <a:ext cx="9144000" cy="690300"/>
          </a:xfrm>
          <a:prstGeom prst="rect">
            <a:avLst/>
          </a:prstGeom>
          <a:solidFill>
            <a:srgbClr val="FDFD75"/>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latin typeface="Lexend"/>
              <a:ea typeface="Lexend"/>
              <a:cs typeface="Lexend"/>
              <a:sym typeface="Lexend"/>
            </a:endParaRPr>
          </a:p>
        </p:txBody>
      </p:sp>
      <p:sp>
        <p:nvSpPr>
          <p:cNvPr id="424" name="Google Shape;424;p70"/>
          <p:cNvSpPr txBox="1">
            <a:spLocks noGrp="1"/>
          </p:cNvSpPr>
          <p:nvPr>
            <p:ph type="title"/>
          </p:nvPr>
        </p:nvSpPr>
        <p:spPr>
          <a:xfrm>
            <a:off x="311700" y="233750"/>
            <a:ext cx="7861500" cy="456600"/>
          </a:xfrm>
          <a:prstGeom prst="rect">
            <a:avLst/>
          </a:prstGeom>
        </p:spPr>
        <p:txBody>
          <a:bodyPr spcFirstLastPara="1" wrap="square" lIns="0" tIns="0" rIns="0" bIns="0"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425" name="Google Shape;425;p70"/>
          <p:cNvSpPr txBox="1">
            <a:spLocks noGrp="1"/>
          </p:cNvSpPr>
          <p:nvPr>
            <p:ph type="sldNum" idx="12"/>
          </p:nvPr>
        </p:nvSpPr>
        <p:spPr>
          <a:xfrm>
            <a:off x="8765400" y="4891800"/>
            <a:ext cx="378600" cy="251700"/>
          </a:xfrm>
          <a:prstGeom prst="rect">
            <a:avLst/>
          </a:prstGeom>
        </p:spPr>
        <p:txBody>
          <a:bodyPr spcFirstLastPara="1" wrap="square" lIns="0" tIns="0" rIns="0" bIns="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extLst>
    <p:ext uri="{DCECCB84-F9BA-43D5-87BE-67443E8EF086}">
      <p15:sldGuideLst xmlns:p15="http://schemas.microsoft.com/office/powerpoint/2012/main">
        <p15:guide id="1" pos="5276">
          <p15:clr>
            <a:srgbClr val="E46962"/>
          </p15:clr>
        </p15:guide>
        <p15:guide id="2" orient="horz" pos="2754">
          <p15:clr>
            <a:srgbClr val="E46962"/>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Reflect - blank">
  <p:cSld name="CUSTOM_13">
    <p:spTree>
      <p:nvGrpSpPr>
        <p:cNvPr id="1" name="Shape 426"/>
        <p:cNvGrpSpPr/>
        <p:nvPr/>
      </p:nvGrpSpPr>
      <p:grpSpPr>
        <a:xfrm>
          <a:off x="0" y="0"/>
          <a:ext cx="0" cy="0"/>
          <a:chOff x="0" y="0"/>
          <a:chExt cx="0" cy="0"/>
        </a:xfrm>
      </p:grpSpPr>
      <p:sp>
        <p:nvSpPr>
          <p:cNvPr id="427" name="Google Shape;427;p71"/>
          <p:cNvSpPr txBox="1">
            <a:spLocks noGrp="1"/>
          </p:cNvSpPr>
          <p:nvPr>
            <p:ph type="sldNum" idx="12"/>
          </p:nvPr>
        </p:nvSpPr>
        <p:spPr>
          <a:xfrm>
            <a:off x="8765400" y="4891800"/>
            <a:ext cx="378600" cy="251700"/>
          </a:xfrm>
          <a:prstGeom prst="rect">
            <a:avLst/>
          </a:prstGeom>
        </p:spPr>
        <p:txBody>
          <a:bodyPr spcFirstLastPara="1" wrap="square" lIns="0" tIns="0" rIns="0" bIns="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ctr" rtl="0">
              <a:spcBef>
                <a:spcPts val="0"/>
              </a:spcBef>
              <a:spcAft>
                <a:spcPts val="0"/>
              </a:spcAft>
              <a:buNone/>
            </a:pPr>
            <a:fld id="{00000000-1234-1234-1234-123412341234}" type="slidenum">
              <a:rPr lang="en"/>
              <a:t>‹#›</a:t>
            </a:fld>
            <a:endParaRPr/>
          </a:p>
        </p:txBody>
      </p:sp>
      <p:sp>
        <p:nvSpPr>
          <p:cNvPr id="428" name="Google Shape;428;p71"/>
          <p:cNvSpPr/>
          <p:nvPr/>
        </p:nvSpPr>
        <p:spPr>
          <a:xfrm>
            <a:off x="-25" y="0"/>
            <a:ext cx="9144000" cy="690300"/>
          </a:xfrm>
          <a:prstGeom prst="rect">
            <a:avLst/>
          </a:prstGeom>
          <a:solidFill>
            <a:srgbClr val="999EBB"/>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latin typeface="Lexend"/>
              <a:ea typeface="Lexend"/>
              <a:cs typeface="Lexend"/>
              <a:sym typeface="Lexend"/>
            </a:endParaRPr>
          </a:p>
        </p:txBody>
      </p:sp>
      <p:sp>
        <p:nvSpPr>
          <p:cNvPr id="429" name="Google Shape;429;p71"/>
          <p:cNvSpPr txBox="1">
            <a:spLocks noGrp="1"/>
          </p:cNvSpPr>
          <p:nvPr>
            <p:ph type="title"/>
          </p:nvPr>
        </p:nvSpPr>
        <p:spPr>
          <a:xfrm>
            <a:off x="311700" y="233750"/>
            <a:ext cx="7861500" cy="456600"/>
          </a:xfrm>
          <a:prstGeom prst="rect">
            <a:avLst/>
          </a:prstGeom>
        </p:spPr>
        <p:txBody>
          <a:bodyPr spcFirstLastPara="1" wrap="square" lIns="0" tIns="0" rIns="0" bIns="0"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pic>
        <p:nvPicPr>
          <p:cNvPr id="430" name="Google Shape;430;p71"/>
          <p:cNvPicPr preferRelativeResize="0"/>
          <p:nvPr/>
        </p:nvPicPr>
        <p:blipFill>
          <a:blip r:embed="rId2">
            <a:alphaModFix/>
          </a:blip>
          <a:stretch>
            <a:fillRect/>
          </a:stretch>
        </p:blipFill>
        <p:spPr>
          <a:xfrm>
            <a:off x="8453700" y="232800"/>
            <a:ext cx="378600" cy="378600"/>
          </a:xfrm>
          <a:prstGeom prst="rect">
            <a:avLst/>
          </a:prstGeom>
          <a:noFill/>
          <a:ln>
            <a:noFill/>
          </a:ln>
        </p:spPr>
      </p:pic>
    </p:spTree>
  </p:cSld>
  <p:clrMapOvr>
    <a:masterClrMapping/>
  </p:clrMapOvr>
  <p:extLst>
    <p:ext uri="{DCECCB84-F9BA-43D5-87BE-67443E8EF086}">
      <p15:sldGuideLst xmlns:p15="http://schemas.microsoft.com/office/powerpoint/2012/main">
        <p15:guide id="1" pos="5276">
          <p15:clr>
            <a:srgbClr val="E46962"/>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Reflect section divide">
  <p:cSld name="CUSTOM_14_1_1_1">
    <p:bg>
      <p:bgPr>
        <a:solidFill>
          <a:srgbClr val="999EBB"/>
        </a:solidFill>
        <a:effectLst/>
      </p:bgPr>
    </p:bg>
    <p:spTree>
      <p:nvGrpSpPr>
        <p:cNvPr id="1" name="Shape 42"/>
        <p:cNvGrpSpPr/>
        <p:nvPr/>
      </p:nvGrpSpPr>
      <p:grpSpPr>
        <a:xfrm>
          <a:off x="0" y="0"/>
          <a:ext cx="0" cy="0"/>
          <a:chOff x="0" y="0"/>
          <a:chExt cx="0" cy="0"/>
        </a:xfrm>
      </p:grpSpPr>
      <p:pic>
        <p:nvPicPr>
          <p:cNvPr id="43" name="Google Shape;43;p8"/>
          <p:cNvPicPr preferRelativeResize="0"/>
          <p:nvPr/>
        </p:nvPicPr>
        <p:blipFill>
          <a:blip r:embed="rId2">
            <a:alphaModFix/>
          </a:blip>
          <a:stretch>
            <a:fillRect/>
          </a:stretch>
        </p:blipFill>
        <p:spPr>
          <a:xfrm>
            <a:off x="311696" y="4454096"/>
            <a:ext cx="1316800" cy="465250"/>
          </a:xfrm>
          <a:prstGeom prst="rect">
            <a:avLst/>
          </a:prstGeom>
          <a:noFill/>
          <a:ln>
            <a:noFill/>
          </a:ln>
        </p:spPr>
      </p:pic>
      <p:sp>
        <p:nvSpPr>
          <p:cNvPr id="44" name="Google Shape;44;p8"/>
          <p:cNvSpPr txBox="1"/>
          <p:nvPr/>
        </p:nvSpPr>
        <p:spPr>
          <a:xfrm>
            <a:off x="311700" y="1913675"/>
            <a:ext cx="8520600" cy="12477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0000">
                <a:solidFill>
                  <a:srgbClr val="010D56"/>
                </a:solidFill>
                <a:latin typeface="Lexend Black"/>
                <a:ea typeface="Lexend Black"/>
                <a:cs typeface="Lexend Black"/>
                <a:sym typeface="Lexend Black"/>
              </a:rPr>
              <a:t>Reflect</a:t>
            </a:r>
            <a:endParaRPr sz="10000">
              <a:solidFill>
                <a:srgbClr val="010D56"/>
              </a:solidFill>
              <a:latin typeface="Lexend Black"/>
              <a:ea typeface="Lexend Black"/>
              <a:cs typeface="Lexend Black"/>
              <a:sym typeface="Lexend Black"/>
            </a:endParaRPr>
          </a:p>
        </p:txBody>
      </p:sp>
      <p:pic>
        <p:nvPicPr>
          <p:cNvPr id="45" name="Google Shape;45;p8"/>
          <p:cNvPicPr preferRelativeResize="0"/>
          <p:nvPr/>
        </p:nvPicPr>
        <p:blipFill>
          <a:blip r:embed="rId3">
            <a:alphaModFix/>
          </a:blip>
          <a:stretch>
            <a:fillRect/>
          </a:stretch>
        </p:blipFill>
        <p:spPr>
          <a:xfrm>
            <a:off x="311700" y="232800"/>
            <a:ext cx="1481825" cy="1481825"/>
          </a:xfrm>
          <a:prstGeom prst="rect">
            <a:avLst/>
          </a:prstGeom>
          <a:noFill/>
          <a:ln>
            <a:noFill/>
          </a:ln>
        </p:spPr>
      </p:pic>
    </p:spTree>
  </p:cSld>
  <p:clrMapOvr>
    <a:masterClrMapping/>
  </p:clrMapOvr>
  <p:extLst>
    <p:ext uri="{DCECCB84-F9BA-43D5-87BE-67443E8EF086}">
      <p15:sldGuideLst xmlns:p15="http://schemas.microsoft.com/office/powerpoint/2012/main">
        <p15:guide id="1" orient="horz" pos="2426">
          <p15:clr>
            <a:srgbClr val="E46962"/>
          </p15:clr>
        </p15:guide>
        <p15:guide id="2" orient="horz" pos="2171">
          <p15:clr>
            <a:srgbClr val="E46962"/>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Reflect - Activity">
  <p:cSld name="CUSTOM_13_1">
    <p:spTree>
      <p:nvGrpSpPr>
        <p:cNvPr id="1" name="Shape 431"/>
        <p:cNvGrpSpPr/>
        <p:nvPr/>
      </p:nvGrpSpPr>
      <p:grpSpPr>
        <a:xfrm>
          <a:off x="0" y="0"/>
          <a:ext cx="0" cy="0"/>
          <a:chOff x="0" y="0"/>
          <a:chExt cx="0" cy="0"/>
        </a:xfrm>
      </p:grpSpPr>
      <p:sp>
        <p:nvSpPr>
          <p:cNvPr id="432" name="Google Shape;432;p72"/>
          <p:cNvSpPr txBox="1">
            <a:spLocks noGrp="1"/>
          </p:cNvSpPr>
          <p:nvPr>
            <p:ph type="sldNum" idx="12"/>
          </p:nvPr>
        </p:nvSpPr>
        <p:spPr>
          <a:xfrm>
            <a:off x="8765400" y="4891800"/>
            <a:ext cx="378600" cy="251700"/>
          </a:xfrm>
          <a:prstGeom prst="rect">
            <a:avLst/>
          </a:prstGeom>
        </p:spPr>
        <p:txBody>
          <a:bodyPr spcFirstLastPara="1" wrap="square" lIns="0" tIns="0" rIns="0" bIns="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ctr" rtl="0">
              <a:spcBef>
                <a:spcPts val="0"/>
              </a:spcBef>
              <a:spcAft>
                <a:spcPts val="0"/>
              </a:spcAft>
              <a:buNone/>
            </a:pPr>
            <a:fld id="{00000000-1234-1234-1234-123412341234}" type="slidenum">
              <a:rPr lang="en"/>
              <a:t>‹#›</a:t>
            </a:fld>
            <a:endParaRPr/>
          </a:p>
        </p:txBody>
      </p:sp>
      <p:sp>
        <p:nvSpPr>
          <p:cNvPr id="433" name="Google Shape;433;p72"/>
          <p:cNvSpPr/>
          <p:nvPr/>
        </p:nvSpPr>
        <p:spPr>
          <a:xfrm>
            <a:off x="-25" y="0"/>
            <a:ext cx="9144000" cy="690300"/>
          </a:xfrm>
          <a:prstGeom prst="rect">
            <a:avLst/>
          </a:prstGeom>
          <a:solidFill>
            <a:srgbClr val="999EBB"/>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latin typeface="Lexend"/>
              <a:ea typeface="Lexend"/>
              <a:cs typeface="Lexend"/>
              <a:sym typeface="Lexend"/>
            </a:endParaRPr>
          </a:p>
        </p:txBody>
      </p:sp>
      <p:sp>
        <p:nvSpPr>
          <p:cNvPr id="434" name="Google Shape;434;p72"/>
          <p:cNvSpPr txBox="1">
            <a:spLocks noGrp="1"/>
          </p:cNvSpPr>
          <p:nvPr>
            <p:ph type="title"/>
          </p:nvPr>
        </p:nvSpPr>
        <p:spPr>
          <a:xfrm>
            <a:off x="311700" y="233750"/>
            <a:ext cx="7861500" cy="456600"/>
          </a:xfrm>
          <a:prstGeom prst="rect">
            <a:avLst/>
          </a:prstGeom>
        </p:spPr>
        <p:txBody>
          <a:bodyPr spcFirstLastPara="1" wrap="square" lIns="0" tIns="0" rIns="0" bIns="0"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Tree>
  </p:cSld>
  <p:clrMapOvr>
    <a:masterClrMapping/>
  </p:clrMapOvr>
  <p:extLst>
    <p:ext uri="{DCECCB84-F9BA-43D5-87BE-67443E8EF086}">
      <p15:sldGuideLst xmlns:p15="http://schemas.microsoft.com/office/powerpoint/2012/main">
        <p15:guide id="1" pos="5276">
          <p15:clr>
            <a:srgbClr val="E46962"/>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Keywords with pictures">
  <p:cSld name="CUSTOM_1_1_1">
    <p:bg>
      <p:bgPr>
        <a:solidFill>
          <a:srgbClr val="DACCFD"/>
        </a:solidFill>
        <a:effectLst/>
      </p:bgPr>
    </p:bg>
    <p:spTree>
      <p:nvGrpSpPr>
        <p:cNvPr id="1" name="Shape 435"/>
        <p:cNvGrpSpPr/>
        <p:nvPr/>
      </p:nvGrpSpPr>
      <p:grpSpPr>
        <a:xfrm>
          <a:off x="0" y="0"/>
          <a:ext cx="0" cy="0"/>
          <a:chOff x="0" y="0"/>
          <a:chExt cx="0" cy="0"/>
        </a:xfrm>
      </p:grpSpPr>
      <p:sp>
        <p:nvSpPr>
          <p:cNvPr id="436" name="Google Shape;436;p73"/>
          <p:cNvSpPr/>
          <p:nvPr/>
        </p:nvSpPr>
        <p:spPr>
          <a:xfrm>
            <a:off x="-25" y="0"/>
            <a:ext cx="9144000" cy="690300"/>
          </a:xfrm>
          <a:prstGeom prst="rect">
            <a:avLst/>
          </a:prstGeom>
          <a:solidFill>
            <a:srgbClr val="010D5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latin typeface="Lexend"/>
              <a:ea typeface="Lexend"/>
              <a:cs typeface="Lexend"/>
              <a:sym typeface="Lexend"/>
            </a:endParaRPr>
          </a:p>
        </p:txBody>
      </p:sp>
      <p:sp>
        <p:nvSpPr>
          <p:cNvPr id="437" name="Google Shape;437;p73"/>
          <p:cNvSpPr txBox="1">
            <a:spLocks noGrp="1"/>
          </p:cNvSpPr>
          <p:nvPr>
            <p:ph type="sldNum" idx="12"/>
          </p:nvPr>
        </p:nvSpPr>
        <p:spPr>
          <a:xfrm>
            <a:off x="8765400" y="4891800"/>
            <a:ext cx="378600" cy="251700"/>
          </a:xfrm>
          <a:prstGeom prst="rect">
            <a:avLst/>
          </a:prstGeom>
        </p:spPr>
        <p:txBody>
          <a:bodyPr spcFirstLastPara="1" wrap="square" lIns="0" tIns="0" rIns="0" bIns="0" anchor="ctr" anchorCtr="0">
            <a:noAutofit/>
          </a:bodyPr>
          <a:lstStyle>
            <a:lvl1pPr lvl="0" algn="ctr">
              <a:buNone/>
              <a:defRPr sz="1000">
                <a:solidFill>
                  <a:srgbClr val="010D56"/>
                </a:solidFill>
                <a:latin typeface="Lexend Medium"/>
                <a:ea typeface="Lexend Medium"/>
                <a:cs typeface="Lexend Medium"/>
                <a:sym typeface="Lexend Medium"/>
              </a:defRPr>
            </a:lvl1pPr>
            <a:lvl2pPr lvl="1" algn="ctr">
              <a:buNone/>
              <a:defRPr sz="1000">
                <a:solidFill>
                  <a:srgbClr val="010D56"/>
                </a:solidFill>
                <a:latin typeface="Lexend Medium"/>
                <a:ea typeface="Lexend Medium"/>
                <a:cs typeface="Lexend Medium"/>
                <a:sym typeface="Lexend Medium"/>
              </a:defRPr>
            </a:lvl2pPr>
            <a:lvl3pPr lvl="2" algn="ctr">
              <a:buNone/>
              <a:defRPr sz="1000">
                <a:solidFill>
                  <a:srgbClr val="010D56"/>
                </a:solidFill>
                <a:latin typeface="Lexend Medium"/>
                <a:ea typeface="Lexend Medium"/>
                <a:cs typeface="Lexend Medium"/>
                <a:sym typeface="Lexend Medium"/>
              </a:defRPr>
            </a:lvl3pPr>
            <a:lvl4pPr lvl="3" algn="ctr">
              <a:buNone/>
              <a:defRPr sz="1000">
                <a:solidFill>
                  <a:srgbClr val="010D56"/>
                </a:solidFill>
                <a:latin typeface="Lexend Medium"/>
                <a:ea typeface="Lexend Medium"/>
                <a:cs typeface="Lexend Medium"/>
                <a:sym typeface="Lexend Medium"/>
              </a:defRPr>
            </a:lvl4pPr>
            <a:lvl5pPr lvl="4" algn="ctr">
              <a:buNone/>
              <a:defRPr sz="1000">
                <a:solidFill>
                  <a:srgbClr val="010D56"/>
                </a:solidFill>
                <a:latin typeface="Lexend Medium"/>
                <a:ea typeface="Lexend Medium"/>
                <a:cs typeface="Lexend Medium"/>
                <a:sym typeface="Lexend Medium"/>
              </a:defRPr>
            </a:lvl5pPr>
            <a:lvl6pPr lvl="5" algn="ctr">
              <a:buNone/>
              <a:defRPr sz="1000">
                <a:solidFill>
                  <a:srgbClr val="010D56"/>
                </a:solidFill>
                <a:latin typeface="Lexend Medium"/>
                <a:ea typeface="Lexend Medium"/>
                <a:cs typeface="Lexend Medium"/>
                <a:sym typeface="Lexend Medium"/>
              </a:defRPr>
            </a:lvl6pPr>
            <a:lvl7pPr lvl="6" algn="ctr">
              <a:buNone/>
              <a:defRPr sz="1000">
                <a:solidFill>
                  <a:srgbClr val="010D56"/>
                </a:solidFill>
                <a:latin typeface="Lexend Medium"/>
                <a:ea typeface="Lexend Medium"/>
                <a:cs typeface="Lexend Medium"/>
                <a:sym typeface="Lexend Medium"/>
              </a:defRPr>
            </a:lvl7pPr>
            <a:lvl8pPr lvl="7" algn="ctr">
              <a:buNone/>
              <a:defRPr sz="1000">
                <a:solidFill>
                  <a:srgbClr val="010D56"/>
                </a:solidFill>
                <a:latin typeface="Lexend Medium"/>
                <a:ea typeface="Lexend Medium"/>
                <a:cs typeface="Lexend Medium"/>
                <a:sym typeface="Lexend Medium"/>
              </a:defRPr>
            </a:lvl8pPr>
            <a:lvl9pPr lvl="8" algn="ctr">
              <a:buNone/>
              <a:defRPr sz="1000">
                <a:solidFill>
                  <a:srgbClr val="010D56"/>
                </a:solidFill>
                <a:latin typeface="Lexend Medium"/>
                <a:ea typeface="Lexend Medium"/>
                <a:cs typeface="Lexend Medium"/>
                <a:sym typeface="Lexend Medium"/>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Keywords 1">
  <p:cSld name="CUSTOM_1_1_1_1">
    <p:bg>
      <p:bgPr>
        <a:solidFill>
          <a:srgbClr val="DACCFD"/>
        </a:solidFill>
        <a:effectLst/>
      </p:bgPr>
    </p:bg>
    <p:spTree>
      <p:nvGrpSpPr>
        <p:cNvPr id="1" name="Shape 438"/>
        <p:cNvGrpSpPr/>
        <p:nvPr/>
      </p:nvGrpSpPr>
      <p:grpSpPr>
        <a:xfrm>
          <a:off x="0" y="0"/>
          <a:ext cx="0" cy="0"/>
          <a:chOff x="0" y="0"/>
          <a:chExt cx="0" cy="0"/>
        </a:xfrm>
      </p:grpSpPr>
      <p:sp>
        <p:nvSpPr>
          <p:cNvPr id="439" name="Google Shape;439;p74"/>
          <p:cNvSpPr/>
          <p:nvPr/>
        </p:nvSpPr>
        <p:spPr>
          <a:xfrm>
            <a:off x="-25" y="0"/>
            <a:ext cx="9144000" cy="690300"/>
          </a:xfrm>
          <a:prstGeom prst="rect">
            <a:avLst/>
          </a:prstGeom>
          <a:solidFill>
            <a:srgbClr val="010D5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latin typeface="Lexend"/>
              <a:ea typeface="Lexend"/>
              <a:cs typeface="Lexend"/>
              <a:sym typeface="Lexend"/>
            </a:endParaRPr>
          </a:p>
        </p:txBody>
      </p:sp>
      <p:sp>
        <p:nvSpPr>
          <p:cNvPr id="440" name="Google Shape;440;p74"/>
          <p:cNvSpPr txBox="1">
            <a:spLocks noGrp="1"/>
          </p:cNvSpPr>
          <p:nvPr>
            <p:ph type="sldNum" idx="12"/>
          </p:nvPr>
        </p:nvSpPr>
        <p:spPr>
          <a:xfrm>
            <a:off x="8765400" y="4891800"/>
            <a:ext cx="378600" cy="251700"/>
          </a:xfrm>
          <a:prstGeom prst="rect">
            <a:avLst/>
          </a:prstGeom>
        </p:spPr>
        <p:txBody>
          <a:bodyPr spcFirstLastPara="1" wrap="square" lIns="0" tIns="0" rIns="0" bIns="0" anchor="ctr" anchorCtr="0">
            <a:noAutofit/>
          </a:bodyPr>
          <a:lstStyle>
            <a:lvl1pPr lvl="0" algn="ctr">
              <a:buNone/>
              <a:defRPr sz="1000">
                <a:solidFill>
                  <a:srgbClr val="010D56"/>
                </a:solidFill>
                <a:latin typeface="Lexend Medium"/>
                <a:ea typeface="Lexend Medium"/>
                <a:cs typeface="Lexend Medium"/>
                <a:sym typeface="Lexend Medium"/>
              </a:defRPr>
            </a:lvl1pPr>
            <a:lvl2pPr lvl="1" algn="ctr">
              <a:buNone/>
              <a:defRPr sz="1000">
                <a:solidFill>
                  <a:srgbClr val="010D56"/>
                </a:solidFill>
                <a:latin typeface="Lexend Medium"/>
                <a:ea typeface="Lexend Medium"/>
                <a:cs typeface="Lexend Medium"/>
                <a:sym typeface="Lexend Medium"/>
              </a:defRPr>
            </a:lvl2pPr>
            <a:lvl3pPr lvl="2" algn="ctr">
              <a:buNone/>
              <a:defRPr sz="1000">
                <a:solidFill>
                  <a:srgbClr val="010D56"/>
                </a:solidFill>
                <a:latin typeface="Lexend Medium"/>
                <a:ea typeface="Lexend Medium"/>
                <a:cs typeface="Lexend Medium"/>
                <a:sym typeface="Lexend Medium"/>
              </a:defRPr>
            </a:lvl3pPr>
            <a:lvl4pPr lvl="3" algn="ctr">
              <a:buNone/>
              <a:defRPr sz="1000">
                <a:solidFill>
                  <a:srgbClr val="010D56"/>
                </a:solidFill>
                <a:latin typeface="Lexend Medium"/>
                <a:ea typeface="Lexend Medium"/>
                <a:cs typeface="Lexend Medium"/>
                <a:sym typeface="Lexend Medium"/>
              </a:defRPr>
            </a:lvl4pPr>
            <a:lvl5pPr lvl="4" algn="ctr">
              <a:buNone/>
              <a:defRPr sz="1000">
                <a:solidFill>
                  <a:srgbClr val="010D56"/>
                </a:solidFill>
                <a:latin typeface="Lexend Medium"/>
                <a:ea typeface="Lexend Medium"/>
                <a:cs typeface="Lexend Medium"/>
                <a:sym typeface="Lexend Medium"/>
              </a:defRPr>
            </a:lvl5pPr>
            <a:lvl6pPr lvl="5" algn="ctr">
              <a:buNone/>
              <a:defRPr sz="1000">
                <a:solidFill>
                  <a:srgbClr val="010D56"/>
                </a:solidFill>
                <a:latin typeface="Lexend Medium"/>
                <a:ea typeface="Lexend Medium"/>
                <a:cs typeface="Lexend Medium"/>
                <a:sym typeface="Lexend Medium"/>
              </a:defRPr>
            </a:lvl6pPr>
            <a:lvl7pPr lvl="6" algn="ctr">
              <a:buNone/>
              <a:defRPr sz="1000">
                <a:solidFill>
                  <a:srgbClr val="010D56"/>
                </a:solidFill>
                <a:latin typeface="Lexend Medium"/>
                <a:ea typeface="Lexend Medium"/>
                <a:cs typeface="Lexend Medium"/>
                <a:sym typeface="Lexend Medium"/>
              </a:defRPr>
            </a:lvl7pPr>
            <a:lvl8pPr lvl="7" algn="ctr">
              <a:buNone/>
              <a:defRPr sz="1000">
                <a:solidFill>
                  <a:srgbClr val="010D56"/>
                </a:solidFill>
                <a:latin typeface="Lexend Medium"/>
                <a:ea typeface="Lexend Medium"/>
                <a:cs typeface="Lexend Medium"/>
                <a:sym typeface="Lexend Medium"/>
              </a:defRPr>
            </a:lvl8pPr>
            <a:lvl9pPr lvl="8" algn="ctr">
              <a:buNone/>
              <a:defRPr sz="1000">
                <a:solidFill>
                  <a:srgbClr val="010D56"/>
                </a:solidFill>
                <a:latin typeface="Lexend Medium"/>
                <a:ea typeface="Lexend Medium"/>
                <a:cs typeface="Lexend Medium"/>
                <a:sym typeface="Lexend Medium"/>
              </a:defRPr>
            </a:lvl9pPr>
          </a:lstStyle>
          <a:p>
            <a:pPr marL="0" lvl="0" indent="0" algn="ctr" rtl="0">
              <a:spcBef>
                <a:spcPts val="0"/>
              </a:spcBef>
              <a:spcAft>
                <a:spcPts val="0"/>
              </a:spcAft>
              <a:buNone/>
            </a:pPr>
            <a:fld id="{00000000-1234-1234-1234-123412341234}" type="slidenum">
              <a:rPr lang="en"/>
              <a:t>‹#›</a:t>
            </a:fld>
            <a:endParaRPr/>
          </a:p>
        </p:txBody>
      </p:sp>
      <p:sp>
        <p:nvSpPr>
          <p:cNvPr id="441" name="Google Shape;441;p74"/>
          <p:cNvSpPr txBox="1">
            <a:spLocks noGrp="1"/>
          </p:cNvSpPr>
          <p:nvPr>
            <p:ph type="sldNum" idx="2"/>
          </p:nvPr>
        </p:nvSpPr>
        <p:spPr>
          <a:xfrm>
            <a:off x="8917800" y="5044200"/>
            <a:ext cx="378600" cy="251700"/>
          </a:xfrm>
          <a:prstGeom prst="rect">
            <a:avLst/>
          </a:prstGeom>
        </p:spPr>
        <p:txBody>
          <a:bodyPr spcFirstLastPara="1" wrap="square" lIns="0" tIns="0" rIns="0" bIns="0" anchor="ctr" anchorCtr="0">
            <a:noAutofit/>
          </a:bodyPr>
          <a:lstStyle>
            <a:lvl1pPr lvl="0" algn="ctr">
              <a:buNone/>
              <a:defRPr sz="1000">
                <a:solidFill>
                  <a:srgbClr val="010D56"/>
                </a:solidFill>
                <a:latin typeface="Lexend Medium"/>
                <a:ea typeface="Lexend Medium"/>
                <a:cs typeface="Lexend Medium"/>
                <a:sym typeface="Lexend Medium"/>
              </a:defRPr>
            </a:lvl1pPr>
            <a:lvl2pPr lvl="1" algn="ctr">
              <a:buNone/>
              <a:defRPr sz="1000">
                <a:solidFill>
                  <a:srgbClr val="010D56"/>
                </a:solidFill>
                <a:latin typeface="Lexend Medium"/>
                <a:ea typeface="Lexend Medium"/>
                <a:cs typeface="Lexend Medium"/>
                <a:sym typeface="Lexend Medium"/>
              </a:defRPr>
            </a:lvl2pPr>
            <a:lvl3pPr lvl="2" algn="ctr">
              <a:buNone/>
              <a:defRPr sz="1000">
                <a:solidFill>
                  <a:srgbClr val="010D56"/>
                </a:solidFill>
                <a:latin typeface="Lexend Medium"/>
                <a:ea typeface="Lexend Medium"/>
                <a:cs typeface="Lexend Medium"/>
                <a:sym typeface="Lexend Medium"/>
              </a:defRPr>
            </a:lvl3pPr>
            <a:lvl4pPr lvl="3" algn="ctr">
              <a:buNone/>
              <a:defRPr sz="1000">
                <a:solidFill>
                  <a:srgbClr val="010D56"/>
                </a:solidFill>
                <a:latin typeface="Lexend Medium"/>
                <a:ea typeface="Lexend Medium"/>
                <a:cs typeface="Lexend Medium"/>
                <a:sym typeface="Lexend Medium"/>
              </a:defRPr>
            </a:lvl4pPr>
            <a:lvl5pPr lvl="4" algn="ctr">
              <a:buNone/>
              <a:defRPr sz="1000">
                <a:solidFill>
                  <a:srgbClr val="010D56"/>
                </a:solidFill>
                <a:latin typeface="Lexend Medium"/>
                <a:ea typeface="Lexend Medium"/>
                <a:cs typeface="Lexend Medium"/>
                <a:sym typeface="Lexend Medium"/>
              </a:defRPr>
            </a:lvl5pPr>
            <a:lvl6pPr lvl="5" algn="ctr">
              <a:buNone/>
              <a:defRPr sz="1000">
                <a:solidFill>
                  <a:srgbClr val="010D56"/>
                </a:solidFill>
                <a:latin typeface="Lexend Medium"/>
                <a:ea typeface="Lexend Medium"/>
                <a:cs typeface="Lexend Medium"/>
                <a:sym typeface="Lexend Medium"/>
              </a:defRPr>
            </a:lvl6pPr>
            <a:lvl7pPr lvl="6" algn="ctr">
              <a:buNone/>
              <a:defRPr sz="1000">
                <a:solidFill>
                  <a:srgbClr val="010D56"/>
                </a:solidFill>
                <a:latin typeface="Lexend Medium"/>
                <a:ea typeface="Lexend Medium"/>
                <a:cs typeface="Lexend Medium"/>
                <a:sym typeface="Lexend Medium"/>
              </a:defRPr>
            </a:lvl7pPr>
            <a:lvl8pPr lvl="7" algn="ctr">
              <a:buNone/>
              <a:defRPr sz="1000">
                <a:solidFill>
                  <a:srgbClr val="010D56"/>
                </a:solidFill>
                <a:latin typeface="Lexend Medium"/>
                <a:ea typeface="Lexend Medium"/>
                <a:cs typeface="Lexend Medium"/>
                <a:sym typeface="Lexend Medium"/>
              </a:defRPr>
            </a:lvl8pPr>
            <a:lvl9pPr lvl="8" algn="ctr">
              <a:buNone/>
              <a:defRPr sz="1000">
                <a:solidFill>
                  <a:srgbClr val="010D56"/>
                </a:solidFill>
                <a:latin typeface="Lexend Medium"/>
                <a:ea typeface="Lexend Medium"/>
                <a:cs typeface="Lexend Medium"/>
                <a:sym typeface="Lexend Medium"/>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Keywords - 5 words">
  <p:cSld name="CUSTOM_1_1_1_1_1">
    <p:bg>
      <p:bgPr>
        <a:solidFill>
          <a:srgbClr val="DACCFD"/>
        </a:solidFill>
        <a:effectLst/>
      </p:bgPr>
    </p:bg>
    <p:spTree>
      <p:nvGrpSpPr>
        <p:cNvPr id="1" name="Shape 442"/>
        <p:cNvGrpSpPr/>
        <p:nvPr/>
      </p:nvGrpSpPr>
      <p:grpSpPr>
        <a:xfrm>
          <a:off x="0" y="0"/>
          <a:ext cx="0" cy="0"/>
          <a:chOff x="0" y="0"/>
          <a:chExt cx="0" cy="0"/>
        </a:xfrm>
      </p:grpSpPr>
      <p:sp>
        <p:nvSpPr>
          <p:cNvPr id="443" name="Google Shape;443;p75"/>
          <p:cNvSpPr txBox="1"/>
          <p:nvPr/>
        </p:nvSpPr>
        <p:spPr>
          <a:xfrm>
            <a:off x="311700" y="233750"/>
            <a:ext cx="8520600" cy="456600"/>
          </a:xfrm>
          <a:prstGeom prst="rect">
            <a:avLst/>
          </a:prstGeom>
          <a:noFill/>
          <a:ln>
            <a:noFill/>
          </a:ln>
        </p:spPr>
        <p:txBody>
          <a:bodyPr spcFirstLastPara="1" wrap="square" lIns="0" tIns="0" rIns="0" bIns="0" anchor="t" anchorCtr="0">
            <a:noAutofit/>
          </a:bodyPr>
          <a:lstStyle/>
          <a:p>
            <a:pPr marL="0" lvl="0" indent="0" algn="l" rtl="0">
              <a:lnSpc>
                <a:spcPct val="120000"/>
              </a:lnSpc>
              <a:spcBef>
                <a:spcPts val="0"/>
              </a:spcBef>
              <a:spcAft>
                <a:spcPts val="0"/>
              </a:spcAft>
              <a:buNone/>
            </a:pPr>
            <a:r>
              <a:rPr lang="en" sz="2800">
                <a:solidFill>
                  <a:srgbClr val="FFFFFF"/>
                </a:solidFill>
                <a:latin typeface="Lexend Black"/>
                <a:ea typeface="Lexend Black"/>
                <a:cs typeface="Lexend Black"/>
                <a:sym typeface="Lexend Black"/>
              </a:rPr>
              <a:t>Keywords</a:t>
            </a:r>
            <a:endParaRPr sz="2800">
              <a:solidFill>
                <a:srgbClr val="FFFFFF"/>
              </a:solidFill>
              <a:latin typeface="Lexend Black"/>
              <a:ea typeface="Lexend Black"/>
              <a:cs typeface="Lexend Black"/>
              <a:sym typeface="Lexend Black"/>
            </a:endParaRPr>
          </a:p>
        </p:txBody>
      </p:sp>
      <p:sp>
        <p:nvSpPr>
          <p:cNvPr id="444" name="Google Shape;444;p75"/>
          <p:cNvSpPr txBox="1">
            <a:spLocks noGrp="1"/>
          </p:cNvSpPr>
          <p:nvPr>
            <p:ph type="sldNum" idx="12"/>
          </p:nvPr>
        </p:nvSpPr>
        <p:spPr>
          <a:xfrm>
            <a:off x="8765400" y="4891800"/>
            <a:ext cx="378600" cy="251700"/>
          </a:xfrm>
          <a:prstGeom prst="rect">
            <a:avLst/>
          </a:prstGeom>
        </p:spPr>
        <p:txBody>
          <a:bodyPr spcFirstLastPara="1" wrap="square" lIns="0" tIns="0" rIns="0" bIns="0" anchor="ctr" anchorCtr="0">
            <a:noAutofit/>
          </a:bodyPr>
          <a:lstStyle>
            <a:lvl1pPr lvl="0" algn="ctr">
              <a:buNone/>
              <a:defRPr sz="1000">
                <a:solidFill>
                  <a:srgbClr val="010D56"/>
                </a:solidFill>
                <a:latin typeface="Lexend Medium"/>
                <a:ea typeface="Lexend Medium"/>
                <a:cs typeface="Lexend Medium"/>
                <a:sym typeface="Lexend Medium"/>
              </a:defRPr>
            </a:lvl1pPr>
            <a:lvl2pPr lvl="1" algn="ctr">
              <a:buNone/>
              <a:defRPr sz="1000">
                <a:solidFill>
                  <a:srgbClr val="010D56"/>
                </a:solidFill>
                <a:latin typeface="Lexend Medium"/>
                <a:ea typeface="Lexend Medium"/>
                <a:cs typeface="Lexend Medium"/>
                <a:sym typeface="Lexend Medium"/>
              </a:defRPr>
            </a:lvl2pPr>
            <a:lvl3pPr lvl="2" algn="ctr">
              <a:buNone/>
              <a:defRPr sz="1000">
                <a:solidFill>
                  <a:srgbClr val="010D56"/>
                </a:solidFill>
                <a:latin typeface="Lexend Medium"/>
                <a:ea typeface="Lexend Medium"/>
                <a:cs typeface="Lexend Medium"/>
                <a:sym typeface="Lexend Medium"/>
              </a:defRPr>
            </a:lvl3pPr>
            <a:lvl4pPr lvl="3" algn="ctr">
              <a:buNone/>
              <a:defRPr sz="1000">
                <a:solidFill>
                  <a:srgbClr val="010D56"/>
                </a:solidFill>
                <a:latin typeface="Lexend Medium"/>
                <a:ea typeface="Lexend Medium"/>
                <a:cs typeface="Lexend Medium"/>
                <a:sym typeface="Lexend Medium"/>
              </a:defRPr>
            </a:lvl4pPr>
            <a:lvl5pPr lvl="4" algn="ctr">
              <a:buNone/>
              <a:defRPr sz="1000">
                <a:solidFill>
                  <a:srgbClr val="010D56"/>
                </a:solidFill>
                <a:latin typeface="Lexend Medium"/>
                <a:ea typeface="Lexend Medium"/>
                <a:cs typeface="Lexend Medium"/>
                <a:sym typeface="Lexend Medium"/>
              </a:defRPr>
            </a:lvl5pPr>
            <a:lvl6pPr lvl="5" algn="ctr">
              <a:buNone/>
              <a:defRPr sz="1000">
                <a:solidFill>
                  <a:srgbClr val="010D56"/>
                </a:solidFill>
                <a:latin typeface="Lexend Medium"/>
                <a:ea typeface="Lexend Medium"/>
                <a:cs typeface="Lexend Medium"/>
                <a:sym typeface="Lexend Medium"/>
              </a:defRPr>
            </a:lvl6pPr>
            <a:lvl7pPr lvl="6" algn="ctr">
              <a:buNone/>
              <a:defRPr sz="1000">
                <a:solidFill>
                  <a:srgbClr val="010D56"/>
                </a:solidFill>
                <a:latin typeface="Lexend Medium"/>
                <a:ea typeface="Lexend Medium"/>
                <a:cs typeface="Lexend Medium"/>
                <a:sym typeface="Lexend Medium"/>
              </a:defRPr>
            </a:lvl7pPr>
            <a:lvl8pPr lvl="7" algn="ctr">
              <a:buNone/>
              <a:defRPr sz="1000">
                <a:solidFill>
                  <a:srgbClr val="010D56"/>
                </a:solidFill>
                <a:latin typeface="Lexend Medium"/>
                <a:ea typeface="Lexend Medium"/>
                <a:cs typeface="Lexend Medium"/>
                <a:sym typeface="Lexend Medium"/>
              </a:defRPr>
            </a:lvl8pPr>
            <a:lvl9pPr lvl="8" algn="ctr">
              <a:buNone/>
              <a:defRPr sz="1000">
                <a:solidFill>
                  <a:srgbClr val="010D56"/>
                </a:solidFill>
                <a:latin typeface="Lexend Medium"/>
                <a:ea typeface="Lexend Medium"/>
                <a:cs typeface="Lexend Medium"/>
                <a:sym typeface="Lexend Medium"/>
              </a:defRPr>
            </a:lvl9pPr>
          </a:lstStyle>
          <a:p>
            <a:pPr marL="0" lvl="0" indent="0" algn="ctr" rtl="0">
              <a:spcBef>
                <a:spcPts val="0"/>
              </a:spcBef>
              <a:spcAft>
                <a:spcPts val="0"/>
              </a:spcAft>
              <a:buNone/>
            </a:pPr>
            <a:fld id="{00000000-1234-1234-1234-123412341234}" type="slidenum">
              <a:rPr lang="en"/>
              <a:t>‹#›</a:t>
            </a:fld>
            <a:endParaRPr/>
          </a:p>
        </p:txBody>
      </p:sp>
      <p:sp>
        <p:nvSpPr>
          <p:cNvPr id="445" name="Google Shape;445;p75"/>
          <p:cNvSpPr/>
          <p:nvPr/>
        </p:nvSpPr>
        <p:spPr>
          <a:xfrm>
            <a:off x="-25" y="0"/>
            <a:ext cx="9144000" cy="690300"/>
          </a:xfrm>
          <a:prstGeom prst="rect">
            <a:avLst/>
          </a:prstGeom>
          <a:solidFill>
            <a:srgbClr val="010D5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latin typeface="Lexend"/>
              <a:ea typeface="Lexend"/>
              <a:cs typeface="Lexend"/>
              <a:sym typeface="Lexend"/>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Discuss section">
  <p:cSld name="CUSTOM_6_4">
    <p:bg>
      <p:bgPr>
        <a:solidFill>
          <a:srgbClr val="F6F6F6"/>
        </a:solidFill>
        <a:effectLst/>
      </p:bgPr>
    </p:bg>
    <p:spTree>
      <p:nvGrpSpPr>
        <p:cNvPr id="1" name="Shape 446"/>
        <p:cNvGrpSpPr/>
        <p:nvPr/>
      </p:nvGrpSpPr>
      <p:grpSpPr>
        <a:xfrm>
          <a:off x="0" y="0"/>
          <a:ext cx="0" cy="0"/>
          <a:chOff x="0" y="0"/>
          <a:chExt cx="0" cy="0"/>
        </a:xfrm>
      </p:grpSpPr>
      <p:sp>
        <p:nvSpPr>
          <p:cNvPr id="447" name="Google Shape;447;p76"/>
          <p:cNvSpPr/>
          <p:nvPr/>
        </p:nvSpPr>
        <p:spPr>
          <a:xfrm>
            <a:off x="-25" y="0"/>
            <a:ext cx="9144000" cy="690300"/>
          </a:xfrm>
          <a:prstGeom prst="rect">
            <a:avLst/>
          </a:prstGeom>
          <a:solidFill>
            <a:srgbClr val="B599FB"/>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latin typeface="Lexend"/>
              <a:ea typeface="Lexend"/>
              <a:cs typeface="Lexend"/>
              <a:sym typeface="Lexend"/>
            </a:endParaRPr>
          </a:p>
        </p:txBody>
      </p:sp>
      <p:sp>
        <p:nvSpPr>
          <p:cNvPr id="448" name="Google Shape;448;p76"/>
          <p:cNvSpPr txBox="1">
            <a:spLocks noGrp="1"/>
          </p:cNvSpPr>
          <p:nvPr>
            <p:ph type="body" idx="1"/>
          </p:nvPr>
        </p:nvSpPr>
        <p:spPr>
          <a:xfrm>
            <a:off x="317500" y="881950"/>
            <a:ext cx="8520600" cy="3492600"/>
          </a:xfrm>
          <a:prstGeom prst="rect">
            <a:avLst/>
          </a:prstGeom>
        </p:spPr>
        <p:txBody>
          <a:bodyPr spcFirstLastPara="1" wrap="square" lIns="0" tIns="0" rIns="0" bIns="0" anchor="t" anchorCtr="0">
            <a:noAutofit/>
          </a:bodyPr>
          <a:lstStyle>
            <a:lvl1pPr marL="457200" lvl="0" indent="-342900">
              <a:spcBef>
                <a:spcPts val="0"/>
              </a:spcBef>
              <a:spcAft>
                <a:spcPts val="0"/>
              </a:spcAft>
              <a:buSzPts val="1800"/>
              <a:buChar char="●"/>
              <a:defRPr/>
            </a:lvl1pPr>
            <a:lvl2pPr marL="914400" lvl="1" indent="-342900">
              <a:spcBef>
                <a:spcPts val="0"/>
              </a:spcBef>
              <a:spcAft>
                <a:spcPts val="0"/>
              </a:spcAft>
              <a:buSzPts val="1800"/>
              <a:buChar char="○"/>
              <a:defRPr/>
            </a:lvl2pPr>
            <a:lvl3pPr marL="1371600" lvl="2" indent="-342900">
              <a:spcBef>
                <a:spcPts val="0"/>
              </a:spcBef>
              <a:spcAft>
                <a:spcPts val="0"/>
              </a:spcAft>
              <a:buSzPts val="1800"/>
              <a:buChar char="■"/>
              <a:defRPr/>
            </a:lvl3pPr>
            <a:lvl4pPr marL="1828800" lvl="3" indent="-342900">
              <a:spcBef>
                <a:spcPts val="0"/>
              </a:spcBef>
              <a:spcAft>
                <a:spcPts val="0"/>
              </a:spcAft>
              <a:buSzPts val="1800"/>
              <a:buChar char="●"/>
              <a:defRPr/>
            </a:lvl4pPr>
            <a:lvl5pPr marL="2286000" lvl="4" indent="-342900">
              <a:spcBef>
                <a:spcPts val="0"/>
              </a:spcBef>
              <a:spcAft>
                <a:spcPts val="0"/>
              </a:spcAft>
              <a:buSzPts val="1800"/>
              <a:buChar char="○"/>
              <a:defRPr/>
            </a:lvl5pPr>
            <a:lvl6pPr marL="2743200" lvl="5" indent="-342900">
              <a:spcBef>
                <a:spcPts val="0"/>
              </a:spcBef>
              <a:spcAft>
                <a:spcPts val="0"/>
              </a:spcAft>
              <a:buSzPts val="1800"/>
              <a:buChar char="■"/>
              <a:defRPr/>
            </a:lvl6pPr>
            <a:lvl7pPr marL="3200400" lvl="6" indent="-342900">
              <a:spcBef>
                <a:spcPts val="0"/>
              </a:spcBef>
              <a:spcAft>
                <a:spcPts val="0"/>
              </a:spcAft>
              <a:buSzPts val="1800"/>
              <a:buChar char="●"/>
              <a:defRPr/>
            </a:lvl7pPr>
            <a:lvl8pPr marL="3657600" lvl="7" indent="-342900">
              <a:spcBef>
                <a:spcPts val="0"/>
              </a:spcBef>
              <a:spcAft>
                <a:spcPts val="0"/>
              </a:spcAft>
              <a:buSzPts val="1800"/>
              <a:buChar char="○"/>
              <a:defRPr/>
            </a:lvl8pPr>
            <a:lvl9pPr marL="4114800" lvl="8" indent="-342900">
              <a:spcBef>
                <a:spcPts val="0"/>
              </a:spcBef>
              <a:spcAft>
                <a:spcPts val="0"/>
              </a:spcAft>
              <a:buSzPts val="1800"/>
              <a:buChar char="■"/>
              <a:defRPr/>
            </a:lvl9pPr>
          </a:lstStyle>
          <a:p>
            <a:endParaRPr/>
          </a:p>
        </p:txBody>
      </p:sp>
      <p:sp>
        <p:nvSpPr>
          <p:cNvPr id="449" name="Google Shape;449;p76"/>
          <p:cNvSpPr txBox="1">
            <a:spLocks noGrp="1"/>
          </p:cNvSpPr>
          <p:nvPr>
            <p:ph type="title"/>
          </p:nvPr>
        </p:nvSpPr>
        <p:spPr>
          <a:xfrm>
            <a:off x="311700" y="233750"/>
            <a:ext cx="7861500" cy="456600"/>
          </a:xfrm>
          <a:prstGeom prst="rect">
            <a:avLst/>
          </a:prstGeom>
        </p:spPr>
        <p:txBody>
          <a:bodyPr spcFirstLastPara="1" wrap="square" lIns="0" tIns="0" rIns="0" bIns="0"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450" name="Google Shape;450;p76"/>
          <p:cNvSpPr txBox="1">
            <a:spLocks noGrp="1"/>
          </p:cNvSpPr>
          <p:nvPr>
            <p:ph type="sldNum" idx="12"/>
          </p:nvPr>
        </p:nvSpPr>
        <p:spPr>
          <a:xfrm>
            <a:off x="8490175" y="4663225"/>
            <a:ext cx="378600" cy="251700"/>
          </a:xfrm>
          <a:prstGeom prst="rect">
            <a:avLst/>
          </a:prstGeom>
        </p:spPr>
        <p:txBody>
          <a:bodyPr spcFirstLastPara="1" wrap="square" lIns="0" tIns="0" rIns="0" bIns="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ctr" rtl="0">
              <a:spcBef>
                <a:spcPts val="0"/>
              </a:spcBef>
              <a:spcAft>
                <a:spcPts val="0"/>
              </a:spcAft>
              <a:buNone/>
            </a:pPr>
            <a:fld id="{00000000-1234-1234-1234-123412341234}" type="slidenum">
              <a:rPr lang="en"/>
              <a:t>‹#›</a:t>
            </a:fld>
            <a:endParaRPr/>
          </a:p>
        </p:txBody>
      </p:sp>
      <p:pic>
        <p:nvPicPr>
          <p:cNvPr id="451" name="Google Shape;451;p76"/>
          <p:cNvPicPr preferRelativeResize="0"/>
          <p:nvPr/>
        </p:nvPicPr>
        <p:blipFill>
          <a:blip r:embed="rId2">
            <a:alphaModFix/>
          </a:blip>
          <a:stretch>
            <a:fillRect/>
          </a:stretch>
        </p:blipFill>
        <p:spPr>
          <a:xfrm>
            <a:off x="8375700" y="232800"/>
            <a:ext cx="456600" cy="456600"/>
          </a:xfrm>
          <a:prstGeom prst="rect">
            <a:avLst/>
          </a:prstGeom>
          <a:noFill/>
          <a:ln>
            <a:noFill/>
          </a:ln>
        </p:spPr>
      </p:pic>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Keywords">
  <p:cSld name="CUSTOM_1_5">
    <p:bg>
      <p:bgPr>
        <a:solidFill>
          <a:srgbClr val="F6F6F6"/>
        </a:solidFill>
        <a:effectLst/>
      </p:bgPr>
    </p:bg>
    <p:spTree>
      <p:nvGrpSpPr>
        <p:cNvPr id="1" name="Shape 452"/>
        <p:cNvGrpSpPr/>
        <p:nvPr/>
      </p:nvGrpSpPr>
      <p:grpSpPr>
        <a:xfrm>
          <a:off x="0" y="0"/>
          <a:ext cx="0" cy="0"/>
          <a:chOff x="0" y="0"/>
          <a:chExt cx="0" cy="0"/>
        </a:xfrm>
      </p:grpSpPr>
      <p:sp>
        <p:nvSpPr>
          <p:cNvPr id="453" name="Google Shape;453;p77"/>
          <p:cNvSpPr/>
          <p:nvPr/>
        </p:nvSpPr>
        <p:spPr>
          <a:xfrm>
            <a:off x="-25" y="0"/>
            <a:ext cx="9144000" cy="690300"/>
          </a:xfrm>
          <a:prstGeom prst="rect">
            <a:avLst/>
          </a:prstGeom>
          <a:solidFill>
            <a:srgbClr val="010D5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latin typeface="Lexend"/>
              <a:ea typeface="Lexend"/>
              <a:cs typeface="Lexend"/>
              <a:sym typeface="Lexend"/>
            </a:endParaRPr>
          </a:p>
        </p:txBody>
      </p:sp>
      <p:sp>
        <p:nvSpPr>
          <p:cNvPr id="454" name="Google Shape;454;p77"/>
          <p:cNvSpPr txBox="1">
            <a:spLocks noGrp="1"/>
          </p:cNvSpPr>
          <p:nvPr>
            <p:ph type="title"/>
          </p:nvPr>
        </p:nvSpPr>
        <p:spPr>
          <a:xfrm>
            <a:off x="311700" y="233750"/>
            <a:ext cx="8520600" cy="456600"/>
          </a:xfrm>
          <a:prstGeom prst="rect">
            <a:avLst/>
          </a:prstGeom>
        </p:spPr>
        <p:txBody>
          <a:bodyPr spcFirstLastPara="1" wrap="square" lIns="0" tIns="0" rIns="0" bIns="0" anchor="t" anchorCtr="0">
            <a:noAutofit/>
          </a:bodyPr>
          <a:lstStyle>
            <a:lvl1pPr lvl="0">
              <a:spcBef>
                <a:spcPts val="0"/>
              </a:spcBef>
              <a:spcAft>
                <a:spcPts val="0"/>
              </a:spcAft>
              <a:buClr>
                <a:schemeClr val="lt1"/>
              </a:buClr>
              <a:buSzPts val="2800"/>
              <a:buNone/>
              <a:defRPr>
                <a:solidFill>
                  <a:schemeClr val="lt1"/>
                </a:solidFil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455" name="Google Shape;455;p77"/>
          <p:cNvSpPr txBox="1">
            <a:spLocks noGrp="1"/>
          </p:cNvSpPr>
          <p:nvPr>
            <p:ph type="sldNum" idx="12"/>
          </p:nvPr>
        </p:nvSpPr>
        <p:spPr>
          <a:xfrm>
            <a:off x="8679475" y="4663225"/>
            <a:ext cx="189300" cy="251700"/>
          </a:xfrm>
          <a:prstGeom prst="rect">
            <a:avLst/>
          </a:prstGeom>
        </p:spPr>
        <p:txBody>
          <a:bodyPr spcFirstLastPara="1" wrap="square" lIns="0" tIns="0" rIns="0" bIns="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ctr" rtl="0">
              <a:spcBef>
                <a:spcPts val="0"/>
              </a:spcBef>
              <a:spcAft>
                <a:spcPts val="0"/>
              </a:spcAft>
              <a:buNone/>
            </a:pPr>
            <a:fld id="{00000000-1234-1234-1234-123412341234}" type="slidenum">
              <a:rPr lang="en"/>
              <a:t>‹#›</a:t>
            </a:fld>
            <a:endParaRPr/>
          </a:p>
        </p:txBody>
      </p:sp>
      <p:pic>
        <p:nvPicPr>
          <p:cNvPr id="456" name="Google Shape;456;p77"/>
          <p:cNvPicPr preferRelativeResize="0"/>
          <p:nvPr/>
        </p:nvPicPr>
        <p:blipFill>
          <a:blip r:embed="rId2">
            <a:alphaModFix/>
          </a:blip>
          <a:stretch>
            <a:fillRect/>
          </a:stretch>
        </p:blipFill>
        <p:spPr>
          <a:xfrm>
            <a:off x="8453700" y="232800"/>
            <a:ext cx="378600" cy="378600"/>
          </a:xfrm>
          <a:prstGeom prst="rect">
            <a:avLst/>
          </a:prstGeom>
          <a:noFill/>
          <a:ln>
            <a:noFill/>
          </a:ln>
        </p:spPr>
      </p:pic>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Intro to the lesson &amp; 'do now task'">
  <p:cSld name="CUSTOM_42">
    <p:spTree>
      <p:nvGrpSpPr>
        <p:cNvPr id="1" name="Shape 457"/>
        <p:cNvGrpSpPr/>
        <p:nvPr/>
      </p:nvGrpSpPr>
      <p:grpSpPr>
        <a:xfrm>
          <a:off x="0" y="0"/>
          <a:ext cx="0" cy="0"/>
          <a:chOff x="0" y="0"/>
          <a:chExt cx="0" cy="0"/>
        </a:xfrm>
      </p:grpSpPr>
    </p:spTree>
  </p:cSld>
  <p:clrMapOvr>
    <a:masterClrMapping/>
  </p:clrMapOvr>
  <p:extLst>
    <p:ext uri="{DCECCB84-F9BA-43D5-87BE-67443E8EF086}">
      <p15:sldGuideLst xmlns:p15="http://schemas.microsoft.com/office/powerpoint/2012/main">
        <p15:guide id="1" pos="288">
          <p15:clr>
            <a:schemeClr val="accent2"/>
          </p15:clr>
        </p15:guide>
        <p15:guide id="2" pos="576">
          <p15:clr>
            <a:srgbClr val="E46962"/>
          </p15:clr>
        </p15:guide>
        <p15:guide id="3" pos="720">
          <p15:clr>
            <a:srgbClr val="E46962"/>
          </p15:clr>
        </p15:guide>
        <p15:guide id="4" pos="5040">
          <p15:clr>
            <a:srgbClr val="E46962"/>
          </p15:clr>
        </p15:guide>
        <p15:guide id="5" pos="5184">
          <p15:clr>
            <a:srgbClr val="E46962"/>
          </p15:clr>
        </p15:guide>
        <p15:guide id="6" pos="5472">
          <p15:clr>
            <a:schemeClr val="accent2"/>
          </p15:clr>
        </p15:guide>
        <p15:guide id="7" orient="horz" pos="288">
          <p15:clr>
            <a:schemeClr val="accent2"/>
          </p15:clr>
        </p15:guide>
        <p15:guide id="8" orient="horz" pos="3024">
          <p15:clr>
            <a:schemeClr val="accent2"/>
          </p15:clr>
        </p15:guide>
        <p15:guide id="9" pos="2880">
          <p15:clr>
            <a:srgbClr val="E46962"/>
          </p15:clr>
        </p15:guide>
        <p15:guide id="10" orient="horz" pos="1620">
          <p15:clr>
            <a:srgbClr val="E46962"/>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58"/>
        <p:cNvGrpSpPr/>
        <p:nvPr/>
      </p:nvGrpSpPr>
      <p:grpSpPr>
        <a:xfrm>
          <a:off x="0" y="0"/>
          <a:ext cx="0" cy="0"/>
          <a:chOff x="0" y="0"/>
          <a:chExt cx="0" cy="0"/>
        </a:xfrm>
      </p:grpSpPr>
      <p:sp>
        <p:nvSpPr>
          <p:cNvPr id="459" name="Google Shape;459;p79"/>
          <p:cNvSpPr txBox="1">
            <a:spLocks noGrp="1"/>
          </p:cNvSpPr>
          <p:nvPr>
            <p:ph type="dt" idx="10"/>
          </p:nvPr>
        </p:nvSpPr>
        <p:spPr>
          <a:xfrm>
            <a:off x="228600" y="3178175"/>
            <a:ext cx="1066800" cy="182700"/>
          </a:xfrm>
          <a:prstGeom prst="rect">
            <a:avLst/>
          </a:prstGeom>
          <a:noFill/>
          <a:ln>
            <a:noFill/>
          </a:ln>
        </p:spPr>
        <p:txBody>
          <a:bodyPr spcFirstLastPara="1" wrap="square" lIns="45725" tIns="22850" rIns="45725" bIns="22850" anchor="ctr" anchorCtr="0">
            <a:noAutofit/>
          </a:bodyPr>
          <a:lstStyle>
            <a:lvl1pPr lvl="0" algn="l">
              <a:lnSpc>
                <a:spcPct val="100000"/>
              </a:lnSpc>
              <a:spcBef>
                <a:spcPts val="0"/>
              </a:spcBef>
              <a:spcAft>
                <a:spcPts val="0"/>
              </a:spcAft>
              <a:buSzPts val="700"/>
              <a:buNone/>
              <a:defRPr sz="700"/>
            </a:lvl1pPr>
            <a:lvl2pPr lvl="1" algn="l">
              <a:lnSpc>
                <a:spcPct val="100000"/>
              </a:lnSpc>
              <a:spcBef>
                <a:spcPts val="0"/>
              </a:spcBef>
              <a:spcAft>
                <a:spcPts val="0"/>
              </a:spcAft>
              <a:buSzPts val="700"/>
              <a:buNone/>
              <a:defRPr sz="700"/>
            </a:lvl2pPr>
            <a:lvl3pPr lvl="2" algn="l">
              <a:lnSpc>
                <a:spcPct val="100000"/>
              </a:lnSpc>
              <a:spcBef>
                <a:spcPts val="0"/>
              </a:spcBef>
              <a:spcAft>
                <a:spcPts val="0"/>
              </a:spcAft>
              <a:buSzPts val="700"/>
              <a:buNone/>
              <a:defRPr sz="700"/>
            </a:lvl3pPr>
            <a:lvl4pPr lvl="3" algn="l">
              <a:lnSpc>
                <a:spcPct val="100000"/>
              </a:lnSpc>
              <a:spcBef>
                <a:spcPts val="0"/>
              </a:spcBef>
              <a:spcAft>
                <a:spcPts val="0"/>
              </a:spcAft>
              <a:buSzPts val="700"/>
              <a:buNone/>
              <a:defRPr sz="700"/>
            </a:lvl4pPr>
            <a:lvl5pPr lvl="4" algn="l">
              <a:lnSpc>
                <a:spcPct val="100000"/>
              </a:lnSpc>
              <a:spcBef>
                <a:spcPts val="0"/>
              </a:spcBef>
              <a:spcAft>
                <a:spcPts val="0"/>
              </a:spcAft>
              <a:buSzPts val="700"/>
              <a:buNone/>
              <a:defRPr sz="700"/>
            </a:lvl5pPr>
            <a:lvl6pPr lvl="5" algn="l">
              <a:lnSpc>
                <a:spcPct val="100000"/>
              </a:lnSpc>
              <a:spcBef>
                <a:spcPts val="0"/>
              </a:spcBef>
              <a:spcAft>
                <a:spcPts val="0"/>
              </a:spcAft>
              <a:buSzPts val="700"/>
              <a:buNone/>
              <a:defRPr sz="700"/>
            </a:lvl6pPr>
            <a:lvl7pPr lvl="6" algn="l">
              <a:lnSpc>
                <a:spcPct val="100000"/>
              </a:lnSpc>
              <a:spcBef>
                <a:spcPts val="0"/>
              </a:spcBef>
              <a:spcAft>
                <a:spcPts val="0"/>
              </a:spcAft>
              <a:buSzPts val="700"/>
              <a:buNone/>
              <a:defRPr sz="700"/>
            </a:lvl7pPr>
            <a:lvl8pPr lvl="7" algn="l">
              <a:lnSpc>
                <a:spcPct val="100000"/>
              </a:lnSpc>
              <a:spcBef>
                <a:spcPts val="0"/>
              </a:spcBef>
              <a:spcAft>
                <a:spcPts val="0"/>
              </a:spcAft>
              <a:buSzPts val="700"/>
              <a:buNone/>
              <a:defRPr sz="700"/>
            </a:lvl8pPr>
            <a:lvl9pPr lvl="8" algn="l">
              <a:lnSpc>
                <a:spcPct val="100000"/>
              </a:lnSpc>
              <a:spcBef>
                <a:spcPts val="0"/>
              </a:spcBef>
              <a:spcAft>
                <a:spcPts val="0"/>
              </a:spcAft>
              <a:buSzPts val="700"/>
              <a:buNone/>
              <a:defRPr sz="700"/>
            </a:lvl9pPr>
          </a:lstStyle>
          <a:p>
            <a:endParaRPr/>
          </a:p>
        </p:txBody>
      </p:sp>
      <p:sp>
        <p:nvSpPr>
          <p:cNvPr id="460" name="Google Shape;460;p79"/>
          <p:cNvSpPr txBox="1">
            <a:spLocks noGrp="1"/>
          </p:cNvSpPr>
          <p:nvPr>
            <p:ph type="ftr" idx="11"/>
          </p:nvPr>
        </p:nvSpPr>
        <p:spPr>
          <a:xfrm>
            <a:off x="1562100" y="3178175"/>
            <a:ext cx="1447800" cy="182700"/>
          </a:xfrm>
          <a:prstGeom prst="rect">
            <a:avLst/>
          </a:prstGeom>
          <a:noFill/>
          <a:ln>
            <a:noFill/>
          </a:ln>
        </p:spPr>
        <p:txBody>
          <a:bodyPr spcFirstLastPara="1" wrap="square" lIns="45725" tIns="22850" rIns="45725" bIns="22850" anchor="ctr" anchorCtr="0">
            <a:noAutofit/>
          </a:bodyPr>
          <a:lstStyle>
            <a:lvl1pPr lvl="0" algn="ctr">
              <a:lnSpc>
                <a:spcPct val="100000"/>
              </a:lnSpc>
              <a:spcBef>
                <a:spcPts val="0"/>
              </a:spcBef>
              <a:spcAft>
                <a:spcPts val="0"/>
              </a:spcAft>
              <a:buSzPts val="700"/>
              <a:buNone/>
              <a:defRPr sz="700"/>
            </a:lvl1pPr>
            <a:lvl2pPr lvl="1" algn="l">
              <a:lnSpc>
                <a:spcPct val="100000"/>
              </a:lnSpc>
              <a:spcBef>
                <a:spcPts val="0"/>
              </a:spcBef>
              <a:spcAft>
                <a:spcPts val="0"/>
              </a:spcAft>
              <a:buSzPts val="700"/>
              <a:buNone/>
              <a:defRPr sz="700"/>
            </a:lvl2pPr>
            <a:lvl3pPr lvl="2" algn="l">
              <a:lnSpc>
                <a:spcPct val="100000"/>
              </a:lnSpc>
              <a:spcBef>
                <a:spcPts val="0"/>
              </a:spcBef>
              <a:spcAft>
                <a:spcPts val="0"/>
              </a:spcAft>
              <a:buSzPts val="700"/>
              <a:buNone/>
              <a:defRPr sz="700"/>
            </a:lvl3pPr>
            <a:lvl4pPr lvl="3" algn="l">
              <a:lnSpc>
                <a:spcPct val="100000"/>
              </a:lnSpc>
              <a:spcBef>
                <a:spcPts val="0"/>
              </a:spcBef>
              <a:spcAft>
                <a:spcPts val="0"/>
              </a:spcAft>
              <a:buSzPts val="700"/>
              <a:buNone/>
              <a:defRPr sz="700"/>
            </a:lvl4pPr>
            <a:lvl5pPr lvl="4" algn="l">
              <a:lnSpc>
                <a:spcPct val="100000"/>
              </a:lnSpc>
              <a:spcBef>
                <a:spcPts val="0"/>
              </a:spcBef>
              <a:spcAft>
                <a:spcPts val="0"/>
              </a:spcAft>
              <a:buSzPts val="700"/>
              <a:buNone/>
              <a:defRPr sz="700"/>
            </a:lvl5pPr>
            <a:lvl6pPr lvl="5" algn="l">
              <a:lnSpc>
                <a:spcPct val="100000"/>
              </a:lnSpc>
              <a:spcBef>
                <a:spcPts val="0"/>
              </a:spcBef>
              <a:spcAft>
                <a:spcPts val="0"/>
              </a:spcAft>
              <a:buSzPts val="700"/>
              <a:buNone/>
              <a:defRPr sz="700"/>
            </a:lvl6pPr>
            <a:lvl7pPr lvl="6" algn="l">
              <a:lnSpc>
                <a:spcPct val="100000"/>
              </a:lnSpc>
              <a:spcBef>
                <a:spcPts val="0"/>
              </a:spcBef>
              <a:spcAft>
                <a:spcPts val="0"/>
              </a:spcAft>
              <a:buSzPts val="700"/>
              <a:buNone/>
              <a:defRPr sz="700"/>
            </a:lvl7pPr>
            <a:lvl8pPr lvl="7" algn="l">
              <a:lnSpc>
                <a:spcPct val="100000"/>
              </a:lnSpc>
              <a:spcBef>
                <a:spcPts val="0"/>
              </a:spcBef>
              <a:spcAft>
                <a:spcPts val="0"/>
              </a:spcAft>
              <a:buSzPts val="700"/>
              <a:buNone/>
              <a:defRPr sz="700"/>
            </a:lvl8pPr>
            <a:lvl9pPr lvl="8" algn="l">
              <a:lnSpc>
                <a:spcPct val="100000"/>
              </a:lnSpc>
              <a:spcBef>
                <a:spcPts val="0"/>
              </a:spcBef>
              <a:spcAft>
                <a:spcPts val="0"/>
              </a:spcAft>
              <a:buSzPts val="700"/>
              <a:buNone/>
              <a:defRPr sz="700"/>
            </a:lvl9pPr>
          </a:lstStyle>
          <a:p>
            <a:endParaRPr/>
          </a:p>
        </p:txBody>
      </p:sp>
      <p:sp>
        <p:nvSpPr>
          <p:cNvPr id="461" name="Google Shape;461;p79"/>
          <p:cNvSpPr txBox="1">
            <a:spLocks noGrp="1"/>
          </p:cNvSpPr>
          <p:nvPr>
            <p:ph type="sldNum" idx="12"/>
          </p:nvPr>
        </p:nvSpPr>
        <p:spPr>
          <a:xfrm>
            <a:off x="3276600" y="3178175"/>
            <a:ext cx="1066800" cy="182700"/>
          </a:xfrm>
          <a:prstGeom prst="rect">
            <a:avLst/>
          </a:prstGeom>
          <a:noFill/>
          <a:ln>
            <a:noFill/>
          </a:ln>
        </p:spPr>
        <p:txBody>
          <a:bodyPr spcFirstLastPara="1" wrap="square" lIns="45725" tIns="22850" rIns="45725" bIns="22850" anchor="ctr" anchorCtr="0">
            <a:noAutofit/>
          </a:bodyPr>
          <a:lstStyle>
            <a:lvl1pPr marL="0" marR="0" lvl="0"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600"/>
              <a:buFont typeface="Arial"/>
              <a:buNone/>
              <a:defRPr sz="6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Black slide" type="tx">
  <p:cSld name="TITLE_AND_BODY">
    <p:bg>
      <p:bgPr>
        <a:solidFill>
          <a:schemeClr val="lt1"/>
        </a:solidFill>
        <a:effectLst/>
      </p:bgPr>
    </p:bg>
    <p:spTree>
      <p:nvGrpSpPr>
        <p:cNvPr id="1" name="Shape 462"/>
        <p:cNvGrpSpPr/>
        <p:nvPr/>
      </p:nvGrpSpPr>
      <p:grpSpPr>
        <a:xfrm>
          <a:off x="0" y="0"/>
          <a:ext cx="0" cy="0"/>
          <a:chOff x="0" y="0"/>
          <a:chExt cx="0" cy="0"/>
        </a:xfrm>
      </p:grpSpPr>
      <p:sp>
        <p:nvSpPr>
          <p:cNvPr id="463" name="Google Shape;463;p80"/>
          <p:cNvSpPr txBox="1">
            <a:spLocks noGrp="1"/>
          </p:cNvSpPr>
          <p:nvPr>
            <p:ph type="body" idx="1"/>
          </p:nvPr>
        </p:nvSpPr>
        <p:spPr>
          <a:xfrm>
            <a:off x="713250" y="1152475"/>
            <a:ext cx="7717500" cy="3416400"/>
          </a:xfrm>
          <a:prstGeom prst="rect">
            <a:avLst/>
          </a:prstGeom>
          <a:noFill/>
          <a:ln>
            <a:noFill/>
          </a:ln>
        </p:spPr>
        <p:txBody>
          <a:bodyPr spcFirstLastPara="1" wrap="square" lIns="91425" tIns="91425" rIns="91425" bIns="91425" anchor="t" anchorCtr="0">
            <a:noAutofit/>
          </a:bodyPr>
          <a:lstStyle>
            <a:lvl1pPr marL="457200" lvl="0" indent="-304800" algn="l">
              <a:lnSpc>
                <a:spcPct val="100000"/>
              </a:lnSpc>
              <a:spcBef>
                <a:spcPts val="0"/>
              </a:spcBef>
              <a:spcAft>
                <a:spcPts val="0"/>
              </a:spcAft>
              <a:buClr>
                <a:schemeClr val="accent1"/>
              </a:buClr>
              <a:buSzPts val="1200"/>
              <a:buFont typeface="DM Sans Medium"/>
              <a:buAutoNum type="arabicPeriod"/>
              <a:defRPr sz="1200">
                <a:latin typeface="DM Sans Medium"/>
                <a:ea typeface="DM Sans Medium"/>
                <a:cs typeface="DM Sans Medium"/>
                <a:sym typeface="DM Sans Medium"/>
              </a:defRPr>
            </a:lvl1pPr>
            <a:lvl2pPr marL="914400" lvl="1" indent="-304800" algn="l">
              <a:lnSpc>
                <a:spcPct val="100000"/>
              </a:lnSpc>
              <a:spcBef>
                <a:spcPts val="0"/>
              </a:spcBef>
              <a:spcAft>
                <a:spcPts val="0"/>
              </a:spcAft>
              <a:buClr>
                <a:srgbClr val="434343"/>
              </a:buClr>
              <a:buSzPts val="1200"/>
              <a:buFont typeface="DM Sans Medium"/>
              <a:buAutoNum type="alphaLcPeriod"/>
              <a:defRPr>
                <a:latin typeface="DM Sans Medium"/>
                <a:ea typeface="DM Sans Medium"/>
                <a:cs typeface="DM Sans Medium"/>
                <a:sym typeface="DM Sans Medium"/>
              </a:defRPr>
            </a:lvl2pPr>
            <a:lvl3pPr marL="1371600" lvl="2" indent="-304800" algn="l">
              <a:lnSpc>
                <a:spcPct val="100000"/>
              </a:lnSpc>
              <a:spcBef>
                <a:spcPts val="0"/>
              </a:spcBef>
              <a:spcAft>
                <a:spcPts val="0"/>
              </a:spcAft>
              <a:buClr>
                <a:srgbClr val="434343"/>
              </a:buClr>
              <a:buSzPts val="1200"/>
              <a:buFont typeface="DM Sans Medium"/>
              <a:buAutoNum type="romanLcPeriod"/>
              <a:defRPr>
                <a:latin typeface="DM Sans Medium"/>
                <a:ea typeface="DM Sans Medium"/>
                <a:cs typeface="DM Sans Medium"/>
                <a:sym typeface="DM Sans Medium"/>
              </a:defRPr>
            </a:lvl3pPr>
            <a:lvl4pPr marL="1828800" lvl="3" indent="-304800" algn="l">
              <a:lnSpc>
                <a:spcPct val="100000"/>
              </a:lnSpc>
              <a:spcBef>
                <a:spcPts val="0"/>
              </a:spcBef>
              <a:spcAft>
                <a:spcPts val="0"/>
              </a:spcAft>
              <a:buClr>
                <a:srgbClr val="434343"/>
              </a:buClr>
              <a:buSzPts val="1200"/>
              <a:buFont typeface="DM Sans Medium"/>
              <a:buAutoNum type="arabicPeriod"/>
              <a:defRPr>
                <a:latin typeface="DM Sans Medium"/>
                <a:ea typeface="DM Sans Medium"/>
                <a:cs typeface="DM Sans Medium"/>
                <a:sym typeface="DM Sans Medium"/>
              </a:defRPr>
            </a:lvl4pPr>
            <a:lvl5pPr marL="2286000" lvl="4" indent="-304800" algn="l">
              <a:lnSpc>
                <a:spcPct val="100000"/>
              </a:lnSpc>
              <a:spcBef>
                <a:spcPts val="0"/>
              </a:spcBef>
              <a:spcAft>
                <a:spcPts val="0"/>
              </a:spcAft>
              <a:buClr>
                <a:srgbClr val="434343"/>
              </a:buClr>
              <a:buSzPts val="1200"/>
              <a:buFont typeface="DM Sans Medium"/>
              <a:buAutoNum type="alphaLcPeriod"/>
              <a:defRPr>
                <a:latin typeface="DM Sans Medium"/>
                <a:ea typeface="DM Sans Medium"/>
                <a:cs typeface="DM Sans Medium"/>
                <a:sym typeface="DM Sans Medium"/>
              </a:defRPr>
            </a:lvl5pPr>
            <a:lvl6pPr marL="2743200" lvl="5" indent="-304800" algn="l">
              <a:lnSpc>
                <a:spcPct val="100000"/>
              </a:lnSpc>
              <a:spcBef>
                <a:spcPts val="0"/>
              </a:spcBef>
              <a:spcAft>
                <a:spcPts val="0"/>
              </a:spcAft>
              <a:buClr>
                <a:srgbClr val="434343"/>
              </a:buClr>
              <a:buSzPts val="1200"/>
              <a:buFont typeface="DM Sans Medium"/>
              <a:buAutoNum type="romanLcPeriod"/>
              <a:defRPr>
                <a:latin typeface="DM Sans Medium"/>
                <a:ea typeface="DM Sans Medium"/>
                <a:cs typeface="DM Sans Medium"/>
                <a:sym typeface="DM Sans Medium"/>
              </a:defRPr>
            </a:lvl6pPr>
            <a:lvl7pPr marL="3200400" lvl="6" indent="-304800" algn="l">
              <a:lnSpc>
                <a:spcPct val="100000"/>
              </a:lnSpc>
              <a:spcBef>
                <a:spcPts val="0"/>
              </a:spcBef>
              <a:spcAft>
                <a:spcPts val="0"/>
              </a:spcAft>
              <a:buClr>
                <a:srgbClr val="434343"/>
              </a:buClr>
              <a:buSzPts val="1200"/>
              <a:buFont typeface="DM Sans Medium"/>
              <a:buAutoNum type="arabicPeriod"/>
              <a:defRPr>
                <a:latin typeface="DM Sans Medium"/>
                <a:ea typeface="DM Sans Medium"/>
                <a:cs typeface="DM Sans Medium"/>
                <a:sym typeface="DM Sans Medium"/>
              </a:defRPr>
            </a:lvl7pPr>
            <a:lvl8pPr marL="3657600" lvl="7" indent="-304800" algn="l">
              <a:lnSpc>
                <a:spcPct val="100000"/>
              </a:lnSpc>
              <a:spcBef>
                <a:spcPts val="0"/>
              </a:spcBef>
              <a:spcAft>
                <a:spcPts val="0"/>
              </a:spcAft>
              <a:buClr>
                <a:srgbClr val="434343"/>
              </a:buClr>
              <a:buSzPts val="1200"/>
              <a:buFont typeface="DM Sans Medium"/>
              <a:buAutoNum type="alphaLcPeriod"/>
              <a:defRPr>
                <a:latin typeface="DM Sans Medium"/>
                <a:ea typeface="DM Sans Medium"/>
                <a:cs typeface="DM Sans Medium"/>
                <a:sym typeface="DM Sans Medium"/>
              </a:defRPr>
            </a:lvl8pPr>
            <a:lvl9pPr marL="4114800" lvl="8" indent="-304800" algn="l">
              <a:lnSpc>
                <a:spcPct val="100000"/>
              </a:lnSpc>
              <a:spcBef>
                <a:spcPts val="0"/>
              </a:spcBef>
              <a:spcAft>
                <a:spcPts val="0"/>
              </a:spcAft>
              <a:buClr>
                <a:srgbClr val="434343"/>
              </a:buClr>
              <a:buSzPts val="1200"/>
              <a:buFont typeface="DM Sans Medium"/>
              <a:buAutoNum type="romanLcPeriod"/>
              <a:defRPr>
                <a:latin typeface="DM Sans Medium"/>
                <a:ea typeface="DM Sans Medium"/>
                <a:cs typeface="DM Sans Medium"/>
                <a:sym typeface="DM Sans Medium"/>
              </a:defRPr>
            </a:lvl9pPr>
          </a:lstStyle>
          <a:p>
            <a:endParaRPr/>
          </a:p>
        </p:txBody>
      </p:sp>
      <p:sp>
        <p:nvSpPr>
          <p:cNvPr id="464" name="Google Shape;464;p80"/>
          <p:cNvSpPr txBox="1">
            <a:spLocks noGrp="1"/>
          </p:cNvSpPr>
          <p:nvPr>
            <p:ph type="title"/>
          </p:nvPr>
        </p:nvSpPr>
        <p:spPr>
          <a:xfrm>
            <a:off x="713250" y="523025"/>
            <a:ext cx="7717500" cy="5415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Clr>
                <a:schemeClr val="accent1"/>
              </a:buClr>
              <a:buSzPts val="2400"/>
              <a:buFont typeface="Montserrat ExtraBold"/>
              <a:buNone/>
              <a:defRPr b="1">
                <a:solidFill>
                  <a:schemeClr val="accent1"/>
                </a:solidFill>
                <a:latin typeface="Montserrat ExtraBold"/>
                <a:ea typeface="Montserrat ExtraBold"/>
                <a:cs typeface="Montserrat ExtraBold"/>
                <a:sym typeface="Montserrat ExtraBold"/>
              </a:defRPr>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pic>
        <p:nvPicPr>
          <p:cNvPr id="465" name="Google Shape;465;p80"/>
          <p:cNvPicPr preferRelativeResize="0"/>
          <p:nvPr/>
        </p:nvPicPr>
        <p:blipFill rotWithShape="1">
          <a:blip r:embed="rId2">
            <a:alphaModFix/>
          </a:blip>
          <a:srcRect/>
          <a:stretch/>
        </p:blipFill>
        <p:spPr>
          <a:xfrm>
            <a:off x="39130" y="4626158"/>
            <a:ext cx="537525" cy="490550"/>
          </a:xfrm>
          <a:prstGeom prst="rect">
            <a:avLst/>
          </a:prstGeom>
          <a:noFill/>
          <a:ln>
            <a:noFill/>
          </a:ln>
        </p:spPr>
      </p:pic>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466"/>
        <p:cNvGrpSpPr/>
        <p:nvPr/>
      </p:nvGrpSpPr>
      <p:grpSpPr>
        <a:xfrm>
          <a:off x="0" y="0"/>
          <a:ext cx="0" cy="0"/>
          <a:chOff x="0" y="0"/>
          <a:chExt cx="0" cy="0"/>
        </a:xfrm>
      </p:grpSpPr>
      <p:sp>
        <p:nvSpPr>
          <p:cNvPr id="467" name="Google Shape;467;p81"/>
          <p:cNvSpPr txBox="1">
            <a:spLocks noGrp="1"/>
          </p:cNvSpPr>
          <p:nvPr>
            <p:ph type="title"/>
          </p:nvPr>
        </p:nvSpPr>
        <p:spPr>
          <a:xfrm>
            <a:off x="311700" y="2150850"/>
            <a:ext cx="8520600" cy="841800"/>
          </a:xfrm>
          <a:prstGeom prst="rect">
            <a:avLst/>
          </a:prstGeom>
        </p:spPr>
        <p:txBody>
          <a:bodyPr spcFirstLastPara="1" wrap="square" lIns="0" tIns="0" rIns="0" bIns="0"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468" name="Google Shape;468;p81"/>
          <p:cNvSpPr txBox="1">
            <a:spLocks noGrp="1"/>
          </p:cNvSpPr>
          <p:nvPr>
            <p:ph type="sldNum" idx="12"/>
          </p:nvPr>
        </p:nvSpPr>
        <p:spPr>
          <a:xfrm>
            <a:off x="8472458" y="4663217"/>
            <a:ext cx="548700" cy="393600"/>
          </a:xfrm>
          <a:prstGeom prst="rect">
            <a:avLst/>
          </a:prstGeom>
        </p:spPr>
        <p:txBody>
          <a:bodyPr spcFirstLastPara="1" wrap="square" lIns="0" tIns="0" rIns="0" bIns="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Notes for teachers">
  <p:cSld name="CUSTOM">
    <p:spTree>
      <p:nvGrpSpPr>
        <p:cNvPr id="1" name="Shape 46"/>
        <p:cNvGrpSpPr/>
        <p:nvPr/>
      </p:nvGrpSpPr>
      <p:grpSpPr>
        <a:xfrm>
          <a:off x="0" y="0"/>
          <a:ext cx="0" cy="0"/>
          <a:chOff x="0" y="0"/>
          <a:chExt cx="0" cy="0"/>
        </a:xfrm>
      </p:grpSpPr>
      <p:sp>
        <p:nvSpPr>
          <p:cNvPr id="47" name="Google Shape;47;p9"/>
          <p:cNvSpPr txBox="1">
            <a:spLocks noGrp="1"/>
          </p:cNvSpPr>
          <p:nvPr>
            <p:ph type="sldNum" idx="12"/>
          </p:nvPr>
        </p:nvSpPr>
        <p:spPr>
          <a:xfrm>
            <a:off x="8765400" y="4891800"/>
            <a:ext cx="378600" cy="251700"/>
          </a:xfrm>
          <a:prstGeom prst="rect">
            <a:avLst/>
          </a:prstGeom>
        </p:spPr>
        <p:txBody>
          <a:bodyPr spcFirstLastPara="1" wrap="square" lIns="0" tIns="0" rIns="0" bIns="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ctr" rtl="0">
              <a:spcBef>
                <a:spcPts val="0"/>
              </a:spcBef>
              <a:spcAft>
                <a:spcPts val="0"/>
              </a:spcAft>
              <a:buNone/>
            </a:pPr>
            <a:fld id="{00000000-1234-1234-1234-123412341234}" type="slidenum">
              <a:rPr lang="en"/>
              <a:t>‹#›</a:t>
            </a:fld>
            <a:endParaRPr/>
          </a:p>
        </p:txBody>
      </p:sp>
      <p:sp>
        <p:nvSpPr>
          <p:cNvPr id="48" name="Google Shape;48;p9"/>
          <p:cNvSpPr txBox="1">
            <a:spLocks noGrp="1"/>
          </p:cNvSpPr>
          <p:nvPr>
            <p:ph type="body" idx="1"/>
          </p:nvPr>
        </p:nvSpPr>
        <p:spPr>
          <a:xfrm>
            <a:off x="317500" y="881950"/>
            <a:ext cx="8520600" cy="3492600"/>
          </a:xfrm>
          <a:prstGeom prst="rect">
            <a:avLst/>
          </a:prstGeom>
        </p:spPr>
        <p:txBody>
          <a:bodyPr spcFirstLastPara="1" wrap="square" lIns="0" tIns="0" rIns="0" bIns="0" anchor="t" anchorCtr="0">
            <a:noAutofit/>
          </a:bodyPr>
          <a:lstStyle>
            <a:lvl1pPr marL="457200" lvl="0" indent="-330200">
              <a:spcBef>
                <a:spcPts val="0"/>
              </a:spcBef>
              <a:spcAft>
                <a:spcPts val="0"/>
              </a:spcAft>
              <a:buSzPts val="1600"/>
              <a:buChar char="●"/>
              <a:defRPr sz="1600"/>
            </a:lvl1pPr>
            <a:lvl2pPr marL="914400" lvl="1" indent="-330200">
              <a:spcBef>
                <a:spcPts val="0"/>
              </a:spcBef>
              <a:spcAft>
                <a:spcPts val="0"/>
              </a:spcAft>
              <a:buSzPts val="1600"/>
              <a:buChar char="○"/>
              <a:defRPr sz="1600"/>
            </a:lvl2pPr>
            <a:lvl3pPr marL="1371600" lvl="2" indent="-330200">
              <a:spcBef>
                <a:spcPts val="0"/>
              </a:spcBef>
              <a:spcAft>
                <a:spcPts val="0"/>
              </a:spcAft>
              <a:buSzPts val="1600"/>
              <a:buChar char="■"/>
              <a:defRPr sz="1600"/>
            </a:lvl3pPr>
            <a:lvl4pPr marL="1828800" lvl="3" indent="-330200">
              <a:spcBef>
                <a:spcPts val="0"/>
              </a:spcBef>
              <a:spcAft>
                <a:spcPts val="0"/>
              </a:spcAft>
              <a:buSzPts val="1600"/>
              <a:buChar char="●"/>
              <a:defRPr sz="1600"/>
            </a:lvl4pPr>
            <a:lvl5pPr marL="2286000" lvl="4" indent="-330200">
              <a:spcBef>
                <a:spcPts val="0"/>
              </a:spcBef>
              <a:spcAft>
                <a:spcPts val="0"/>
              </a:spcAft>
              <a:buSzPts val="1600"/>
              <a:buChar char="○"/>
              <a:defRPr sz="1600"/>
            </a:lvl5pPr>
            <a:lvl6pPr marL="2743200" lvl="5" indent="-330200">
              <a:spcBef>
                <a:spcPts val="0"/>
              </a:spcBef>
              <a:spcAft>
                <a:spcPts val="0"/>
              </a:spcAft>
              <a:buSzPts val="1600"/>
              <a:buChar char="■"/>
              <a:defRPr sz="1600"/>
            </a:lvl6pPr>
            <a:lvl7pPr marL="3200400" lvl="6" indent="-330200">
              <a:spcBef>
                <a:spcPts val="0"/>
              </a:spcBef>
              <a:spcAft>
                <a:spcPts val="0"/>
              </a:spcAft>
              <a:buSzPts val="1600"/>
              <a:buChar char="●"/>
              <a:defRPr sz="1600"/>
            </a:lvl7pPr>
            <a:lvl8pPr marL="3657600" lvl="7" indent="-330200">
              <a:spcBef>
                <a:spcPts val="0"/>
              </a:spcBef>
              <a:spcAft>
                <a:spcPts val="0"/>
              </a:spcAft>
              <a:buSzPts val="1600"/>
              <a:buChar char="○"/>
              <a:defRPr sz="1600"/>
            </a:lvl8pPr>
            <a:lvl9pPr marL="4114800" lvl="8" indent="-330200">
              <a:spcBef>
                <a:spcPts val="0"/>
              </a:spcBef>
              <a:spcAft>
                <a:spcPts val="0"/>
              </a:spcAft>
              <a:buSzPts val="1600"/>
              <a:buChar char="■"/>
              <a:defRPr sz="1600"/>
            </a:lvl9pPr>
          </a:lstStyle>
          <a:p>
            <a:endParaRPr/>
          </a:p>
        </p:txBody>
      </p:sp>
      <p:sp>
        <p:nvSpPr>
          <p:cNvPr id="49" name="Google Shape;49;p9"/>
          <p:cNvSpPr txBox="1">
            <a:spLocks noGrp="1"/>
          </p:cNvSpPr>
          <p:nvPr>
            <p:ph type="title"/>
          </p:nvPr>
        </p:nvSpPr>
        <p:spPr>
          <a:xfrm>
            <a:off x="311700" y="233750"/>
            <a:ext cx="7861800" cy="456600"/>
          </a:xfrm>
          <a:prstGeom prst="rect">
            <a:avLst/>
          </a:prstGeom>
        </p:spPr>
        <p:txBody>
          <a:bodyPr spcFirstLastPara="1" wrap="square" lIns="0" tIns="0" rIns="0" bIns="0"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Understand - text 1">
  <p:cSld name="CUSTOM_4_2">
    <p:bg>
      <p:bgPr>
        <a:solidFill>
          <a:srgbClr val="F6F6F6"/>
        </a:solidFill>
        <a:effectLst/>
      </p:bgPr>
    </p:bg>
    <p:spTree>
      <p:nvGrpSpPr>
        <p:cNvPr id="1" name="Shape 469"/>
        <p:cNvGrpSpPr/>
        <p:nvPr/>
      </p:nvGrpSpPr>
      <p:grpSpPr>
        <a:xfrm>
          <a:off x="0" y="0"/>
          <a:ext cx="0" cy="0"/>
          <a:chOff x="0" y="0"/>
          <a:chExt cx="0" cy="0"/>
        </a:xfrm>
      </p:grpSpPr>
      <p:sp>
        <p:nvSpPr>
          <p:cNvPr id="470" name="Google Shape;470;p82"/>
          <p:cNvSpPr/>
          <p:nvPr/>
        </p:nvSpPr>
        <p:spPr>
          <a:xfrm>
            <a:off x="-25" y="0"/>
            <a:ext cx="9144000" cy="690300"/>
          </a:xfrm>
          <a:prstGeom prst="rect">
            <a:avLst/>
          </a:prstGeom>
          <a:solidFill>
            <a:srgbClr val="FFA98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latin typeface="Lexend"/>
              <a:ea typeface="Lexend"/>
              <a:cs typeface="Lexend"/>
              <a:sym typeface="Lexend"/>
            </a:endParaRPr>
          </a:p>
        </p:txBody>
      </p:sp>
      <p:sp>
        <p:nvSpPr>
          <p:cNvPr id="471" name="Google Shape;471;p82"/>
          <p:cNvSpPr txBox="1">
            <a:spLocks noGrp="1"/>
          </p:cNvSpPr>
          <p:nvPr>
            <p:ph type="sldNum" idx="12"/>
          </p:nvPr>
        </p:nvSpPr>
        <p:spPr>
          <a:xfrm>
            <a:off x="8831875" y="4815625"/>
            <a:ext cx="189300" cy="251700"/>
          </a:xfrm>
          <a:prstGeom prst="rect">
            <a:avLst/>
          </a:prstGeom>
        </p:spPr>
        <p:txBody>
          <a:bodyPr spcFirstLastPara="1" wrap="square" lIns="0" tIns="0" rIns="0" bIns="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ctr" rtl="0">
              <a:spcBef>
                <a:spcPts val="0"/>
              </a:spcBef>
              <a:spcAft>
                <a:spcPts val="0"/>
              </a:spcAft>
              <a:buNone/>
            </a:pPr>
            <a:fld id="{00000000-1234-1234-1234-123412341234}" type="slidenum">
              <a:rPr lang="en"/>
              <a:t>‹#›</a:t>
            </a:fld>
            <a:endParaRPr/>
          </a:p>
        </p:txBody>
      </p:sp>
      <p:sp>
        <p:nvSpPr>
          <p:cNvPr id="472" name="Google Shape;472;p82"/>
          <p:cNvSpPr txBox="1">
            <a:spLocks noGrp="1"/>
          </p:cNvSpPr>
          <p:nvPr>
            <p:ph type="title"/>
          </p:nvPr>
        </p:nvSpPr>
        <p:spPr>
          <a:xfrm>
            <a:off x="311700" y="233750"/>
            <a:ext cx="6435900" cy="456600"/>
          </a:xfrm>
          <a:prstGeom prst="rect">
            <a:avLst/>
          </a:prstGeom>
        </p:spPr>
        <p:txBody>
          <a:bodyPr spcFirstLastPara="1" wrap="square" lIns="0" tIns="0" rIns="0" bIns="0"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Tree>
  </p:cSld>
  <p:clrMapOvr>
    <a:masterClrMapping/>
  </p:clrMapOvr>
  <p:extLst>
    <p:ext uri="{DCECCB84-F9BA-43D5-87BE-67443E8EF086}">
      <p15:sldGuideLst xmlns:p15="http://schemas.microsoft.com/office/powerpoint/2012/main">
        <p15:guide id="1" pos="5276">
          <p15:clr>
            <a:srgbClr val="E46962"/>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rand section - blank">
  <p:cSld name="CUSTOM_1">
    <p:bg>
      <p:bgPr>
        <a:solidFill>
          <a:srgbClr val="F6F6F6"/>
        </a:solidFill>
        <a:effectLst/>
      </p:bgPr>
    </p:bg>
    <p:spTree>
      <p:nvGrpSpPr>
        <p:cNvPr id="1" name="Shape 50"/>
        <p:cNvGrpSpPr/>
        <p:nvPr/>
      </p:nvGrpSpPr>
      <p:grpSpPr>
        <a:xfrm>
          <a:off x="0" y="0"/>
          <a:ext cx="0" cy="0"/>
          <a:chOff x="0" y="0"/>
          <a:chExt cx="0" cy="0"/>
        </a:xfrm>
      </p:grpSpPr>
      <p:sp>
        <p:nvSpPr>
          <p:cNvPr id="51" name="Google Shape;51;p10"/>
          <p:cNvSpPr/>
          <p:nvPr/>
        </p:nvSpPr>
        <p:spPr>
          <a:xfrm>
            <a:off x="-25" y="0"/>
            <a:ext cx="9144000" cy="690300"/>
          </a:xfrm>
          <a:prstGeom prst="rect">
            <a:avLst/>
          </a:prstGeom>
          <a:solidFill>
            <a:srgbClr val="010D5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latin typeface="Lexend"/>
              <a:ea typeface="Lexend"/>
              <a:cs typeface="Lexend"/>
              <a:sym typeface="Lexend"/>
            </a:endParaRPr>
          </a:p>
        </p:txBody>
      </p:sp>
      <p:sp>
        <p:nvSpPr>
          <p:cNvPr id="52" name="Google Shape;52;p10"/>
          <p:cNvSpPr txBox="1">
            <a:spLocks noGrp="1"/>
          </p:cNvSpPr>
          <p:nvPr>
            <p:ph type="title"/>
          </p:nvPr>
        </p:nvSpPr>
        <p:spPr>
          <a:xfrm>
            <a:off x="311700" y="233750"/>
            <a:ext cx="8520600" cy="456600"/>
          </a:xfrm>
          <a:prstGeom prst="rect">
            <a:avLst/>
          </a:prstGeom>
        </p:spPr>
        <p:txBody>
          <a:bodyPr spcFirstLastPara="1" wrap="square" lIns="0" tIns="0" rIns="0" bIns="0" anchor="t" anchorCtr="0">
            <a:noAutofit/>
          </a:bodyPr>
          <a:lstStyle>
            <a:lvl1pPr lvl="0">
              <a:spcBef>
                <a:spcPts val="0"/>
              </a:spcBef>
              <a:spcAft>
                <a:spcPts val="0"/>
              </a:spcAft>
              <a:buClr>
                <a:schemeClr val="lt1"/>
              </a:buClr>
              <a:buSzPts val="2800"/>
              <a:buNone/>
              <a:defRPr>
                <a:solidFill>
                  <a:schemeClr val="lt1"/>
                </a:solidFil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53" name="Google Shape;53;p10"/>
          <p:cNvSpPr txBox="1">
            <a:spLocks noGrp="1"/>
          </p:cNvSpPr>
          <p:nvPr>
            <p:ph type="sldNum" idx="12"/>
          </p:nvPr>
        </p:nvSpPr>
        <p:spPr>
          <a:xfrm>
            <a:off x="8765400" y="4891800"/>
            <a:ext cx="378600" cy="251700"/>
          </a:xfrm>
          <a:prstGeom prst="rect">
            <a:avLst/>
          </a:prstGeom>
        </p:spPr>
        <p:txBody>
          <a:bodyPr spcFirstLastPara="1" wrap="square" lIns="0" tIns="0" rIns="0" bIns="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53.xml"/><Relationship Id="rId18" Type="http://schemas.openxmlformats.org/officeDocument/2006/relationships/slideLayout" Target="../slideLayouts/slideLayout58.xml"/><Relationship Id="rId26" Type="http://schemas.openxmlformats.org/officeDocument/2006/relationships/slideLayout" Target="../slideLayouts/slideLayout66.xml"/><Relationship Id="rId39" Type="http://schemas.openxmlformats.org/officeDocument/2006/relationships/slideLayout" Target="../slideLayouts/slideLayout79.xml"/><Relationship Id="rId21" Type="http://schemas.openxmlformats.org/officeDocument/2006/relationships/slideLayout" Target="../slideLayouts/slideLayout61.xml"/><Relationship Id="rId34" Type="http://schemas.openxmlformats.org/officeDocument/2006/relationships/slideLayout" Target="../slideLayouts/slideLayout74.xml"/><Relationship Id="rId7" Type="http://schemas.openxmlformats.org/officeDocument/2006/relationships/slideLayout" Target="../slideLayouts/slideLayout47.xml"/><Relationship Id="rId2" Type="http://schemas.openxmlformats.org/officeDocument/2006/relationships/slideLayout" Target="../slideLayouts/slideLayout42.xml"/><Relationship Id="rId16" Type="http://schemas.openxmlformats.org/officeDocument/2006/relationships/slideLayout" Target="../slideLayouts/slideLayout56.xml"/><Relationship Id="rId20" Type="http://schemas.openxmlformats.org/officeDocument/2006/relationships/slideLayout" Target="../slideLayouts/slideLayout60.xml"/><Relationship Id="rId29" Type="http://schemas.openxmlformats.org/officeDocument/2006/relationships/slideLayout" Target="../slideLayouts/slideLayout69.xml"/><Relationship Id="rId41" Type="http://schemas.openxmlformats.org/officeDocument/2006/relationships/theme" Target="../theme/theme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24" Type="http://schemas.openxmlformats.org/officeDocument/2006/relationships/slideLayout" Target="../slideLayouts/slideLayout64.xml"/><Relationship Id="rId32" Type="http://schemas.openxmlformats.org/officeDocument/2006/relationships/slideLayout" Target="../slideLayouts/slideLayout72.xml"/><Relationship Id="rId37" Type="http://schemas.openxmlformats.org/officeDocument/2006/relationships/slideLayout" Target="../slideLayouts/slideLayout77.xml"/><Relationship Id="rId40" Type="http://schemas.openxmlformats.org/officeDocument/2006/relationships/slideLayout" Target="../slideLayouts/slideLayout80.xml"/><Relationship Id="rId5" Type="http://schemas.openxmlformats.org/officeDocument/2006/relationships/slideLayout" Target="../slideLayouts/slideLayout45.xml"/><Relationship Id="rId15" Type="http://schemas.openxmlformats.org/officeDocument/2006/relationships/slideLayout" Target="../slideLayouts/slideLayout55.xml"/><Relationship Id="rId23" Type="http://schemas.openxmlformats.org/officeDocument/2006/relationships/slideLayout" Target="../slideLayouts/slideLayout63.xml"/><Relationship Id="rId28" Type="http://schemas.openxmlformats.org/officeDocument/2006/relationships/slideLayout" Target="../slideLayouts/slideLayout68.xml"/><Relationship Id="rId36" Type="http://schemas.openxmlformats.org/officeDocument/2006/relationships/slideLayout" Target="../slideLayouts/slideLayout76.xml"/><Relationship Id="rId10" Type="http://schemas.openxmlformats.org/officeDocument/2006/relationships/slideLayout" Target="../slideLayouts/slideLayout50.xml"/><Relationship Id="rId19" Type="http://schemas.openxmlformats.org/officeDocument/2006/relationships/slideLayout" Target="../slideLayouts/slideLayout59.xml"/><Relationship Id="rId31" Type="http://schemas.openxmlformats.org/officeDocument/2006/relationships/slideLayout" Target="../slideLayouts/slideLayout71.xml"/><Relationship Id="rId4" Type="http://schemas.openxmlformats.org/officeDocument/2006/relationships/slideLayout" Target="../slideLayouts/slideLayout44.xml"/><Relationship Id="rId9" Type="http://schemas.openxmlformats.org/officeDocument/2006/relationships/slideLayout" Target="../slideLayouts/slideLayout49.xml"/><Relationship Id="rId14" Type="http://schemas.openxmlformats.org/officeDocument/2006/relationships/slideLayout" Target="../slideLayouts/slideLayout54.xml"/><Relationship Id="rId22" Type="http://schemas.openxmlformats.org/officeDocument/2006/relationships/slideLayout" Target="../slideLayouts/slideLayout62.xml"/><Relationship Id="rId27" Type="http://schemas.openxmlformats.org/officeDocument/2006/relationships/slideLayout" Target="../slideLayouts/slideLayout67.xml"/><Relationship Id="rId30" Type="http://schemas.openxmlformats.org/officeDocument/2006/relationships/slideLayout" Target="../slideLayouts/slideLayout70.xml"/><Relationship Id="rId35" Type="http://schemas.openxmlformats.org/officeDocument/2006/relationships/slideLayout" Target="../slideLayouts/slideLayout75.xml"/><Relationship Id="rId8" Type="http://schemas.openxmlformats.org/officeDocument/2006/relationships/slideLayout" Target="../slideLayouts/slideLayout48.xml"/><Relationship Id="rId3" Type="http://schemas.openxmlformats.org/officeDocument/2006/relationships/slideLayout" Target="../slideLayouts/slideLayout43.xml"/><Relationship Id="rId12" Type="http://schemas.openxmlformats.org/officeDocument/2006/relationships/slideLayout" Target="../slideLayouts/slideLayout52.xml"/><Relationship Id="rId17" Type="http://schemas.openxmlformats.org/officeDocument/2006/relationships/slideLayout" Target="../slideLayouts/slideLayout57.xml"/><Relationship Id="rId25" Type="http://schemas.openxmlformats.org/officeDocument/2006/relationships/slideLayout" Target="../slideLayouts/slideLayout65.xml"/><Relationship Id="rId33" Type="http://schemas.openxmlformats.org/officeDocument/2006/relationships/slideLayout" Target="../slideLayouts/slideLayout73.xml"/><Relationship Id="rId38" Type="http://schemas.openxmlformats.org/officeDocument/2006/relationships/slideLayout" Target="../slideLayouts/slideLayout7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233750"/>
            <a:ext cx="8520600" cy="456600"/>
          </a:xfrm>
          <a:prstGeom prst="rect">
            <a:avLst/>
          </a:prstGeom>
          <a:noFill/>
          <a:ln>
            <a:noFill/>
          </a:ln>
        </p:spPr>
        <p:txBody>
          <a:bodyPr spcFirstLastPara="1" wrap="square" lIns="0" tIns="0" rIns="0" bIns="0" anchor="t" anchorCtr="0">
            <a:noAutofit/>
          </a:bodyPr>
          <a:lstStyle>
            <a:lvl1pPr lvl="0">
              <a:lnSpc>
                <a:spcPct val="120000"/>
              </a:lnSpc>
              <a:spcBef>
                <a:spcPts val="0"/>
              </a:spcBef>
              <a:spcAft>
                <a:spcPts val="0"/>
              </a:spcAft>
              <a:buClr>
                <a:srgbClr val="010D56"/>
              </a:buClr>
              <a:buSzPts val="2800"/>
              <a:buFont typeface="Lexend Black"/>
              <a:buNone/>
              <a:defRPr sz="2800">
                <a:solidFill>
                  <a:srgbClr val="010D56"/>
                </a:solidFill>
                <a:latin typeface="Lexend Black"/>
                <a:ea typeface="Lexend Black"/>
                <a:cs typeface="Lexend Black"/>
                <a:sym typeface="Lexend Black"/>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20000"/>
              </a:lnSpc>
              <a:spcBef>
                <a:spcPts val="0"/>
              </a:spcBef>
              <a:spcAft>
                <a:spcPts val="0"/>
              </a:spcAft>
              <a:buClr>
                <a:srgbClr val="010D54"/>
              </a:buClr>
              <a:buSzPts val="1800"/>
              <a:buFont typeface="Lexend"/>
              <a:buChar char="●"/>
              <a:defRPr sz="1800">
                <a:solidFill>
                  <a:srgbClr val="010D54"/>
                </a:solidFill>
                <a:latin typeface="Lexend"/>
                <a:ea typeface="Lexend"/>
                <a:cs typeface="Lexend"/>
                <a:sym typeface="Lexend"/>
              </a:defRPr>
            </a:lvl1pPr>
            <a:lvl2pPr marL="914400" lvl="1" indent="-342900">
              <a:lnSpc>
                <a:spcPct val="120000"/>
              </a:lnSpc>
              <a:spcBef>
                <a:spcPts val="0"/>
              </a:spcBef>
              <a:spcAft>
                <a:spcPts val="0"/>
              </a:spcAft>
              <a:buClr>
                <a:srgbClr val="010D56"/>
              </a:buClr>
              <a:buSzPts val="1800"/>
              <a:buFont typeface="Lexend"/>
              <a:buChar char="○"/>
              <a:defRPr sz="1800">
                <a:solidFill>
                  <a:srgbClr val="010D56"/>
                </a:solidFill>
                <a:latin typeface="Lexend"/>
                <a:ea typeface="Lexend"/>
                <a:cs typeface="Lexend"/>
                <a:sym typeface="Lexend"/>
              </a:defRPr>
            </a:lvl2pPr>
            <a:lvl3pPr marL="1371600" lvl="2" indent="-342900">
              <a:lnSpc>
                <a:spcPct val="120000"/>
              </a:lnSpc>
              <a:spcBef>
                <a:spcPts val="0"/>
              </a:spcBef>
              <a:spcAft>
                <a:spcPts val="0"/>
              </a:spcAft>
              <a:buClr>
                <a:srgbClr val="010D56"/>
              </a:buClr>
              <a:buSzPts val="1800"/>
              <a:buFont typeface="Lexend"/>
              <a:buChar char="■"/>
              <a:defRPr sz="1800">
                <a:solidFill>
                  <a:srgbClr val="010D56"/>
                </a:solidFill>
                <a:latin typeface="Lexend"/>
                <a:ea typeface="Lexend"/>
                <a:cs typeface="Lexend"/>
                <a:sym typeface="Lexend"/>
              </a:defRPr>
            </a:lvl3pPr>
            <a:lvl4pPr marL="1828800" lvl="3" indent="-342900">
              <a:lnSpc>
                <a:spcPct val="120000"/>
              </a:lnSpc>
              <a:spcBef>
                <a:spcPts val="0"/>
              </a:spcBef>
              <a:spcAft>
                <a:spcPts val="0"/>
              </a:spcAft>
              <a:buClr>
                <a:srgbClr val="010D56"/>
              </a:buClr>
              <a:buSzPts val="1800"/>
              <a:buFont typeface="Lexend"/>
              <a:buChar char="●"/>
              <a:defRPr sz="1800">
                <a:solidFill>
                  <a:srgbClr val="010D56"/>
                </a:solidFill>
                <a:latin typeface="Lexend"/>
                <a:ea typeface="Lexend"/>
                <a:cs typeface="Lexend"/>
                <a:sym typeface="Lexend"/>
              </a:defRPr>
            </a:lvl4pPr>
            <a:lvl5pPr marL="2286000" lvl="4" indent="-342900">
              <a:lnSpc>
                <a:spcPct val="120000"/>
              </a:lnSpc>
              <a:spcBef>
                <a:spcPts val="0"/>
              </a:spcBef>
              <a:spcAft>
                <a:spcPts val="0"/>
              </a:spcAft>
              <a:buClr>
                <a:srgbClr val="010D56"/>
              </a:buClr>
              <a:buSzPts val="1800"/>
              <a:buFont typeface="Lexend"/>
              <a:buChar char="○"/>
              <a:defRPr sz="1800">
                <a:solidFill>
                  <a:srgbClr val="010D56"/>
                </a:solidFill>
                <a:latin typeface="Lexend"/>
                <a:ea typeface="Lexend"/>
                <a:cs typeface="Lexend"/>
                <a:sym typeface="Lexend"/>
              </a:defRPr>
            </a:lvl5pPr>
            <a:lvl6pPr marL="2743200" lvl="5" indent="-342900">
              <a:lnSpc>
                <a:spcPct val="120000"/>
              </a:lnSpc>
              <a:spcBef>
                <a:spcPts val="0"/>
              </a:spcBef>
              <a:spcAft>
                <a:spcPts val="0"/>
              </a:spcAft>
              <a:buClr>
                <a:srgbClr val="010D56"/>
              </a:buClr>
              <a:buSzPts val="1800"/>
              <a:buFont typeface="Lexend"/>
              <a:buChar char="■"/>
              <a:defRPr sz="1800">
                <a:solidFill>
                  <a:srgbClr val="010D56"/>
                </a:solidFill>
                <a:latin typeface="Lexend"/>
                <a:ea typeface="Lexend"/>
                <a:cs typeface="Lexend"/>
                <a:sym typeface="Lexend"/>
              </a:defRPr>
            </a:lvl6pPr>
            <a:lvl7pPr marL="3200400" lvl="6" indent="-342900">
              <a:lnSpc>
                <a:spcPct val="120000"/>
              </a:lnSpc>
              <a:spcBef>
                <a:spcPts val="0"/>
              </a:spcBef>
              <a:spcAft>
                <a:spcPts val="0"/>
              </a:spcAft>
              <a:buClr>
                <a:srgbClr val="010D56"/>
              </a:buClr>
              <a:buSzPts val="1800"/>
              <a:buFont typeface="Lexend"/>
              <a:buChar char="●"/>
              <a:defRPr sz="1800">
                <a:solidFill>
                  <a:srgbClr val="010D56"/>
                </a:solidFill>
                <a:latin typeface="Lexend"/>
                <a:ea typeface="Lexend"/>
                <a:cs typeface="Lexend"/>
                <a:sym typeface="Lexend"/>
              </a:defRPr>
            </a:lvl7pPr>
            <a:lvl8pPr marL="3657600" lvl="7" indent="-342900">
              <a:lnSpc>
                <a:spcPct val="120000"/>
              </a:lnSpc>
              <a:spcBef>
                <a:spcPts val="0"/>
              </a:spcBef>
              <a:spcAft>
                <a:spcPts val="0"/>
              </a:spcAft>
              <a:buClr>
                <a:srgbClr val="010D56"/>
              </a:buClr>
              <a:buSzPts val="1800"/>
              <a:buFont typeface="Lexend"/>
              <a:buChar char="○"/>
              <a:defRPr sz="1800">
                <a:solidFill>
                  <a:srgbClr val="010D56"/>
                </a:solidFill>
                <a:latin typeface="Lexend"/>
                <a:ea typeface="Lexend"/>
                <a:cs typeface="Lexend"/>
                <a:sym typeface="Lexend"/>
              </a:defRPr>
            </a:lvl8pPr>
            <a:lvl9pPr marL="4114800" lvl="8" indent="-342900">
              <a:lnSpc>
                <a:spcPct val="120000"/>
              </a:lnSpc>
              <a:spcBef>
                <a:spcPts val="0"/>
              </a:spcBef>
              <a:spcAft>
                <a:spcPts val="0"/>
              </a:spcAft>
              <a:buClr>
                <a:srgbClr val="010D56"/>
              </a:buClr>
              <a:buSzPts val="1800"/>
              <a:buFont typeface="Lexend"/>
              <a:buChar char="■"/>
              <a:defRPr sz="1800">
                <a:solidFill>
                  <a:srgbClr val="010D56"/>
                </a:solidFill>
                <a:latin typeface="Lexend"/>
                <a:ea typeface="Lexend"/>
                <a:cs typeface="Lexend"/>
                <a:sym typeface="Lexend"/>
              </a:defRPr>
            </a:lvl9pPr>
          </a:lstStyle>
          <a:p>
            <a:endParaRPr/>
          </a:p>
        </p:txBody>
      </p:sp>
      <p:sp>
        <p:nvSpPr>
          <p:cNvPr id="8" name="Google Shape;8;p1"/>
          <p:cNvSpPr txBox="1">
            <a:spLocks noGrp="1"/>
          </p:cNvSpPr>
          <p:nvPr>
            <p:ph type="sldNum" idx="12"/>
          </p:nvPr>
        </p:nvSpPr>
        <p:spPr>
          <a:xfrm>
            <a:off x="8765400" y="4891800"/>
            <a:ext cx="378600" cy="251700"/>
          </a:xfrm>
          <a:prstGeom prst="rect">
            <a:avLst/>
          </a:prstGeom>
          <a:noFill/>
          <a:ln>
            <a:noFill/>
          </a:ln>
        </p:spPr>
        <p:txBody>
          <a:bodyPr spcFirstLastPara="1" wrap="square" lIns="0" tIns="0" rIns="0" bIns="0" anchor="ctr" anchorCtr="0">
            <a:noAutofit/>
          </a:bodyPr>
          <a:lstStyle>
            <a:lvl1pPr lvl="0" algn="ctr">
              <a:buNone/>
              <a:defRPr sz="1000">
                <a:solidFill>
                  <a:srgbClr val="010D56"/>
                </a:solidFill>
                <a:latin typeface="Lexend Medium"/>
                <a:ea typeface="Lexend Medium"/>
                <a:cs typeface="Lexend Medium"/>
                <a:sym typeface="Lexend Medium"/>
              </a:defRPr>
            </a:lvl1pPr>
            <a:lvl2pPr lvl="1" algn="ctr">
              <a:buNone/>
              <a:defRPr sz="1000">
                <a:solidFill>
                  <a:srgbClr val="010D56"/>
                </a:solidFill>
                <a:latin typeface="Lexend Medium"/>
                <a:ea typeface="Lexend Medium"/>
                <a:cs typeface="Lexend Medium"/>
                <a:sym typeface="Lexend Medium"/>
              </a:defRPr>
            </a:lvl2pPr>
            <a:lvl3pPr lvl="2" algn="ctr">
              <a:buNone/>
              <a:defRPr sz="1000">
                <a:solidFill>
                  <a:srgbClr val="010D56"/>
                </a:solidFill>
                <a:latin typeface="Lexend Medium"/>
                <a:ea typeface="Lexend Medium"/>
                <a:cs typeface="Lexend Medium"/>
                <a:sym typeface="Lexend Medium"/>
              </a:defRPr>
            </a:lvl3pPr>
            <a:lvl4pPr lvl="3" algn="ctr">
              <a:buNone/>
              <a:defRPr sz="1000">
                <a:solidFill>
                  <a:srgbClr val="010D56"/>
                </a:solidFill>
                <a:latin typeface="Lexend Medium"/>
                <a:ea typeface="Lexend Medium"/>
                <a:cs typeface="Lexend Medium"/>
                <a:sym typeface="Lexend Medium"/>
              </a:defRPr>
            </a:lvl4pPr>
            <a:lvl5pPr lvl="4" algn="ctr">
              <a:buNone/>
              <a:defRPr sz="1000">
                <a:solidFill>
                  <a:srgbClr val="010D56"/>
                </a:solidFill>
                <a:latin typeface="Lexend Medium"/>
                <a:ea typeface="Lexend Medium"/>
                <a:cs typeface="Lexend Medium"/>
                <a:sym typeface="Lexend Medium"/>
              </a:defRPr>
            </a:lvl5pPr>
            <a:lvl6pPr lvl="5" algn="ctr">
              <a:buNone/>
              <a:defRPr sz="1000">
                <a:solidFill>
                  <a:srgbClr val="010D56"/>
                </a:solidFill>
                <a:latin typeface="Lexend Medium"/>
                <a:ea typeface="Lexend Medium"/>
                <a:cs typeface="Lexend Medium"/>
                <a:sym typeface="Lexend Medium"/>
              </a:defRPr>
            </a:lvl6pPr>
            <a:lvl7pPr lvl="6" algn="ctr">
              <a:buNone/>
              <a:defRPr sz="1000">
                <a:solidFill>
                  <a:srgbClr val="010D56"/>
                </a:solidFill>
                <a:latin typeface="Lexend Medium"/>
                <a:ea typeface="Lexend Medium"/>
                <a:cs typeface="Lexend Medium"/>
                <a:sym typeface="Lexend Medium"/>
              </a:defRPr>
            </a:lvl7pPr>
            <a:lvl8pPr lvl="7" algn="ctr">
              <a:buNone/>
              <a:defRPr sz="1000">
                <a:solidFill>
                  <a:srgbClr val="010D56"/>
                </a:solidFill>
                <a:latin typeface="Lexend Medium"/>
                <a:ea typeface="Lexend Medium"/>
                <a:cs typeface="Lexend Medium"/>
                <a:sym typeface="Lexend Medium"/>
              </a:defRPr>
            </a:lvl8pPr>
            <a:lvl9pPr lvl="8" algn="ctr">
              <a:buNone/>
              <a:defRPr sz="1000">
                <a:solidFill>
                  <a:srgbClr val="010D56"/>
                </a:solidFill>
                <a:latin typeface="Lexend Medium"/>
                <a:ea typeface="Lexend Medium"/>
                <a:cs typeface="Lexend Medium"/>
                <a:sym typeface="Lexend Medium"/>
              </a:defRPr>
            </a:lvl9pPr>
          </a:lstStyle>
          <a:p>
            <a:pPr marL="0" lvl="0" indent="0" algn="ct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 id="2147483678" r:id="rId31"/>
    <p:sldLayoutId id="2147483679" r:id="rId32"/>
    <p:sldLayoutId id="2147483680" r:id="rId33"/>
    <p:sldLayoutId id="2147483681" r:id="rId34"/>
    <p:sldLayoutId id="2147483682" r:id="rId35"/>
    <p:sldLayoutId id="2147483683" r:id="rId36"/>
    <p:sldLayoutId id="2147483684" r:id="rId37"/>
    <p:sldLayoutId id="2147483685" r:id="rId38"/>
    <p:sldLayoutId id="2147483686" r:id="rId39"/>
    <p:sldLayoutId id="2147483687" r:id="rId4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147">
          <p15:clr>
            <a:srgbClr val="E46962"/>
          </p15:clr>
        </p15:guide>
        <p15:guide id="2" pos="196">
          <p15:clr>
            <a:srgbClr val="E46962"/>
          </p15:clr>
        </p15:guide>
        <p15:guide id="3" orient="horz" pos="3096">
          <p15:clr>
            <a:srgbClr val="E46962"/>
          </p15:clr>
        </p15:guide>
        <p15:guide id="4" pos="5564">
          <p15:clr>
            <a:srgbClr val="E46962"/>
          </p15:clr>
        </p15:guide>
        <p15:guide id="5" orient="horz" pos="435">
          <p15:clr>
            <a:srgbClr val="E46962"/>
          </p15:clr>
        </p15:guide>
        <p15:guide id="6" orient="horz" pos="559">
          <p15:clr>
            <a:srgbClr val="E46962"/>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239"/>
        <p:cNvGrpSpPr/>
        <p:nvPr/>
      </p:nvGrpSpPr>
      <p:grpSpPr>
        <a:xfrm>
          <a:off x="0" y="0"/>
          <a:ext cx="0" cy="0"/>
          <a:chOff x="0" y="0"/>
          <a:chExt cx="0" cy="0"/>
        </a:xfrm>
      </p:grpSpPr>
      <p:sp>
        <p:nvSpPr>
          <p:cNvPr id="240" name="Google Shape;240;p42"/>
          <p:cNvSpPr txBox="1">
            <a:spLocks noGrp="1"/>
          </p:cNvSpPr>
          <p:nvPr>
            <p:ph type="title"/>
          </p:nvPr>
        </p:nvSpPr>
        <p:spPr>
          <a:xfrm>
            <a:off x="311700" y="233750"/>
            <a:ext cx="8520600" cy="456600"/>
          </a:xfrm>
          <a:prstGeom prst="rect">
            <a:avLst/>
          </a:prstGeom>
          <a:noFill/>
          <a:ln>
            <a:noFill/>
          </a:ln>
        </p:spPr>
        <p:txBody>
          <a:bodyPr spcFirstLastPara="1" wrap="square" lIns="0" tIns="0" rIns="0" bIns="0" anchor="t" anchorCtr="0">
            <a:noAutofit/>
          </a:bodyPr>
          <a:lstStyle>
            <a:lvl1pPr lvl="0">
              <a:lnSpc>
                <a:spcPct val="120000"/>
              </a:lnSpc>
              <a:spcBef>
                <a:spcPts val="0"/>
              </a:spcBef>
              <a:spcAft>
                <a:spcPts val="0"/>
              </a:spcAft>
              <a:buClr>
                <a:srgbClr val="010D56"/>
              </a:buClr>
              <a:buSzPts val="2800"/>
              <a:buFont typeface="Lexend Black"/>
              <a:buNone/>
              <a:defRPr sz="2800">
                <a:solidFill>
                  <a:srgbClr val="010D56"/>
                </a:solidFill>
                <a:latin typeface="Lexend Black"/>
                <a:ea typeface="Lexend Black"/>
                <a:cs typeface="Lexend Black"/>
                <a:sym typeface="Lexend Black"/>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241" name="Google Shape;241;p42"/>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20000"/>
              </a:lnSpc>
              <a:spcBef>
                <a:spcPts val="0"/>
              </a:spcBef>
              <a:spcAft>
                <a:spcPts val="0"/>
              </a:spcAft>
              <a:buClr>
                <a:srgbClr val="010D54"/>
              </a:buClr>
              <a:buSzPts val="1800"/>
              <a:buFont typeface="Lexend"/>
              <a:buChar char="●"/>
              <a:defRPr sz="1800">
                <a:solidFill>
                  <a:srgbClr val="010D54"/>
                </a:solidFill>
                <a:latin typeface="Lexend"/>
                <a:ea typeface="Lexend"/>
                <a:cs typeface="Lexend"/>
                <a:sym typeface="Lexend"/>
              </a:defRPr>
            </a:lvl1pPr>
            <a:lvl2pPr marL="914400" lvl="1" indent="-342900">
              <a:lnSpc>
                <a:spcPct val="120000"/>
              </a:lnSpc>
              <a:spcBef>
                <a:spcPts val="0"/>
              </a:spcBef>
              <a:spcAft>
                <a:spcPts val="0"/>
              </a:spcAft>
              <a:buClr>
                <a:srgbClr val="010D56"/>
              </a:buClr>
              <a:buSzPts val="1800"/>
              <a:buFont typeface="Lexend"/>
              <a:buChar char="○"/>
              <a:defRPr sz="1800">
                <a:solidFill>
                  <a:srgbClr val="010D56"/>
                </a:solidFill>
                <a:latin typeface="Lexend"/>
                <a:ea typeface="Lexend"/>
                <a:cs typeface="Lexend"/>
                <a:sym typeface="Lexend"/>
              </a:defRPr>
            </a:lvl2pPr>
            <a:lvl3pPr marL="1371600" lvl="2" indent="-342900">
              <a:lnSpc>
                <a:spcPct val="120000"/>
              </a:lnSpc>
              <a:spcBef>
                <a:spcPts val="0"/>
              </a:spcBef>
              <a:spcAft>
                <a:spcPts val="0"/>
              </a:spcAft>
              <a:buClr>
                <a:srgbClr val="010D56"/>
              </a:buClr>
              <a:buSzPts val="1800"/>
              <a:buFont typeface="Lexend"/>
              <a:buChar char="■"/>
              <a:defRPr sz="1800">
                <a:solidFill>
                  <a:srgbClr val="010D56"/>
                </a:solidFill>
                <a:latin typeface="Lexend"/>
                <a:ea typeface="Lexend"/>
                <a:cs typeface="Lexend"/>
                <a:sym typeface="Lexend"/>
              </a:defRPr>
            </a:lvl3pPr>
            <a:lvl4pPr marL="1828800" lvl="3" indent="-342900">
              <a:lnSpc>
                <a:spcPct val="120000"/>
              </a:lnSpc>
              <a:spcBef>
                <a:spcPts val="0"/>
              </a:spcBef>
              <a:spcAft>
                <a:spcPts val="0"/>
              </a:spcAft>
              <a:buClr>
                <a:srgbClr val="010D56"/>
              </a:buClr>
              <a:buSzPts val="1800"/>
              <a:buFont typeface="Lexend"/>
              <a:buChar char="●"/>
              <a:defRPr sz="1800">
                <a:solidFill>
                  <a:srgbClr val="010D56"/>
                </a:solidFill>
                <a:latin typeface="Lexend"/>
                <a:ea typeface="Lexend"/>
                <a:cs typeface="Lexend"/>
                <a:sym typeface="Lexend"/>
              </a:defRPr>
            </a:lvl4pPr>
            <a:lvl5pPr marL="2286000" lvl="4" indent="-342900">
              <a:lnSpc>
                <a:spcPct val="120000"/>
              </a:lnSpc>
              <a:spcBef>
                <a:spcPts val="0"/>
              </a:spcBef>
              <a:spcAft>
                <a:spcPts val="0"/>
              </a:spcAft>
              <a:buClr>
                <a:srgbClr val="010D56"/>
              </a:buClr>
              <a:buSzPts val="1800"/>
              <a:buFont typeface="Lexend"/>
              <a:buChar char="○"/>
              <a:defRPr sz="1800">
                <a:solidFill>
                  <a:srgbClr val="010D56"/>
                </a:solidFill>
                <a:latin typeface="Lexend"/>
                <a:ea typeface="Lexend"/>
                <a:cs typeface="Lexend"/>
                <a:sym typeface="Lexend"/>
              </a:defRPr>
            </a:lvl5pPr>
            <a:lvl6pPr marL="2743200" lvl="5" indent="-342900">
              <a:lnSpc>
                <a:spcPct val="120000"/>
              </a:lnSpc>
              <a:spcBef>
                <a:spcPts val="0"/>
              </a:spcBef>
              <a:spcAft>
                <a:spcPts val="0"/>
              </a:spcAft>
              <a:buClr>
                <a:srgbClr val="010D56"/>
              </a:buClr>
              <a:buSzPts val="1800"/>
              <a:buFont typeface="Lexend"/>
              <a:buChar char="■"/>
              <a:defRPr sz="1800">
                <a:solidFill>
                  <a:srgbClr val="010D56"/>
                </a:solidFill>
                <a:latin typeface="Lexend"/>
                <a:ea typeface="Lexend"/>
                <a:cs typeface="Lexend"/>
                <a:sym typeface="Lexend"/>
              </a:defRPr>
            </a:lvl6pPr>
            <a:lvl7pPr marL="3200400" lvl="6" indent="-342900">
              <a:lnSpc>
                <a:spcPct val="120000"/>
              </a:lnSpc>
              <a:spcBef>
                <a:spcPts val="0"/>
              </a:spcBef>
              <a:spcAft>
                <a:spcPts val="0"/>
              </a:spcAft>
              <a:buClr>
                <a:srgbClr val="010D56"/>
              </a:buClr>
              <a:buSzPts val="1800"/>
              <a:buFont typeface="Lexend"/>
              <a:buChar char="●"/>
              <a:defRPr sz="1800">
                <a:solidFill>
                  <a:srgbClr val="010D56"/>
                </a:solidFill>
                <a:latin typeface="Lexend"/>
                <a:ea typeface="Lexend"/>
                <a:cs typeface="Lexend"/>
                <a:sym typeface="Lexend"/>
              </a:defRPr>
            </a:lvl7pPr>
            <a:lvl8pPr marL="3657600" lvl="7" indent="-342900">
              <a:lnSpc>
                <a:spcPct val="120000"/>
              </a:lnSpc>
              <a:spcBef>
                <a:spcPts val="0"/>
              </a:spcBef>
              <a:spcAft>
                <a:spcPts val="0"/>
              </a:spcAft>
              <a:buClr>
                <a:srgbClr val="010D56"/>
              </a:buClr>
              <a:buSzPts val="1800"/>
              <a:buFont typeface="Lexend"/>
              <a:buChar char="○"/>
              <a:defRPr sz="1800">
                <a:solidFill>
                  <a:srgbClr val="010D56"/>
                </a:solidFill>
                <a:latin typeface="Lexend"/>
                <a:ea typeface="Lexend"/>
                <a:cs typeface="Lexend"/>
                <a:sym typeface="Lexend"/>
              </a:defRPr>
            </a:lvl8pPr>
            <a:lvl9pPr marL="4114800" lvl="8" indent="-342900">
              <a:lnSpc>
                <a:spcPct val="120000"/>
              </a:lnSpc>
              <a:spcBef>
                <a:spcPts val="0"/>
              </a:spcBef>
              <a:spcAft>
                <a:spcPts val="0"/>
              </a:spcAft>
              <a:buClr>
                <a:srgbClr val="010D56"/>
              </a:buClr>
              <a:buSzPts val="1800"/>
              <a:buFont typeface="Lexend"/>
              <a:buChar char="■"/>
              <a:defRPr sz="1800">
                <a:solidFill>
                  <a:srgbClr val="010D56"/>
                </a:solidFill>
                <a:latin typeface="Lexend"/>
                <a:ea typeface="Lexend"/>
                <a:cs typeface="Lexend"/>
                <a:sym typeface="Lexend"/>
              </a:defRPr>
            </a:lvl9pPr>
          </a:lstStyle>
          <a:p>
            <a:endParaRPr/>
          </a:p>
        </p:txBody>
      </p:sp>
      <p:sp>
        <p:nvSpPr>
          <p:cNvPr id="242" name="Google Shape;242;p42"/>
          <p:cNvSpPr txBox="1">
            <a:spLocks noGrp="1"/>
          </p:cNvSpPr>
          <p:nvPr>
            <p:ph type="sldNum" idx="12"/>
          </p:nvPr>
        </p:nvSpPr>
        <p:spPr>
          <a:xfrm>
            <a:off x="8765400" y="4891800"/>
            <a:ext cx="378600" cy="251700"/>
          </a:xfrm>
          <a:prstGeom prst="rect">
            <a:avLst/>
          </a:prstGeom>
          <a:noFill/>
          <a:ln>
            <a:noFill/>
          </a:ln>
        </p:spPr>
        <p:txBody>
          <a:bodyPr spcFirstLastPara="1" wrap="square" lIns="0" tIns="0" rIns="0" bIns="0" anchor="ctr" anchorCtr="0">
            <a:noAutofit/>
          </a:bodyPr>
          <a:lstStyle>
            <a:lvl1pPr lvl="0" algn="ctr">
              <a:buNone/>
              <a:defRPr sz="1000">
                <a:solidFill>
                  <a:srgbClr val="010D56"/>
                </a:solidFill>
                <a:latin typeface="Lexend Medium"/>
                <a:ea typeface="Lexend Medium"/>
                <a:cs typeface="Lexend Medium"/>
                <a:sym typeface="Lexend Medium"/>
              </a:defRPr>
            </a:lvl1pPr>
            <a:lvl2pPr lvl="1" algn="ctr">
              <a:buNone/>
              <a:defRPr sz="1000">
                <a:solidFill>
                  <a:srgbClr val="010D56"/>
                </a:solidFill>
                <a:latin typeface="Lexend Medium"/>
                <a:ea typeface="Lexend Medium"/>
                <a:cs typeface="Lexend Medium"/>
                <a:sym typeface="Lexend Medium"/>
              </a:defRPr>
            </a:lvl2pPr>
            <a:lvl3pPr lvl="2" algn="ctr">
              <a:buNone/>
              <a:defRPr sz="1000">
                <a:solidFill>
                  <a:srgbClr val="010D56"/>
                </a:solidFill>
                <a:latin typeface="Lexend Medium"/>
                <a:ea typeface="Lexend Medium"/>
                <a:cs typeface="Lexend Medium"/>
                <a:sym typeface="Lexend Medium"/>
              </a:defRPr>
            </a:lvl3pPr>
            <a:lvl4pPr lvl="3" algn="ctr">
              <a:buNone/>
              <a:defRPr sz="1000">
                <a:solidFill>
                  <a:srgbClr val="010D56"/>
                </a:solidFill>
                <a:latin typeface="Lexend Medium"/>
                <a:ea typeface="Lexend Medium"/>
                <a:cs typeface="Lexend Medium"/>
                <a:sym typeface="Lexend Medium"/>
              </a:defRPr>
            </a:lvl4pPr>
            <a:lvl5pPr lvl="4" algn="ctr">
              <a:buNone/>
              <a:defRPr sz="1000">
                <a:solidFill>
                  <a:srgbClr val="010D56"/>
                </a:solidFill>
                <a:latin typeface="Lexend Medium"/>
                <a:ea typeface="Lexend Medium"/>
                <a:cs typeface="Lexend Medium"/>
                <a:sym typeface="Lexend Medium"/>
              </a:defRPr>
            </a:lvl5pPr>
            <a:lvl6pPr lvl="5" algn="ctr">
              <a:buNone/>
              <a:defRPr sz="1000">
                <a:solidFill>
                  <a:srgbClr val="010D56"/>
                </a:solidFill>
                <a:latin typeface="Lexend Medium"/>
                <a:ea typeface="Lexend Medium"/>
                <a:cs typeface="Lexend Medium"/>
                <a:sym typeface="Lexend Medium"/>
              </a:defRPr>
            </a:lvl6pPr>
            <a:lvl7pPr lvl="6" algn="ctr">
              <a:buNone/>
              <a:defRPr sz="1000">
                <a:solidFill>
                  <a:srgbClr val="010D56"/>
                </a:solidFill>
                <a:latin typeface="Lexend Medium"/>
                <a:ea typeface="Lexend Medium"/>
                <a:cs typeface="Lexend Medium"/>
                <a:sym typeface="Lexend Medium"/>
              </a:defRPr>
            </a:lvl7pPr>
            <a:lvl8pPr lvl="7" algn="ctr">
              <a:buNone/>
              <a:defRPr sz="1000">
                <a:solidFill>
                  <a:srgbClr val="010D56"/>
                </a:solidFill>
                <a:latin typeface="Lexend Medium"/>
                <a:ea typeface="Lexend Medium"/>
                <a:cs typeface="Lexend Medium"/>
                <a:sym typeface="Lexend Medium"/>
              </a:defRPr>
            </a:lvl8pPr>
            <a:lvl9pPr lvl="8" algn="ctr">
              <a:buNone/>
              <a:defRPr sz="1000">
                <a:solidFill>
                  <a:srgbClr val="010D56"/>
                </a:solidFill>
                <a:latin typeface="Lexend Medium"/>
                <a:ea typeface="Lexend Medium"/>
                <a:cs typeface="Lexend Medium"/>
                <a:sym typeface="Lexend Medium"/>
              </a:defRPr>
            </a:lvl9pPr>
          </a:lstStyle>
          <a:p>
            <a:pPr marL="0" lvl="0" indent="0" algn="ct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 id="2147483700" r:id="rId13"/>
    <p:sldLayoutId id="2147483701" r:id="rId14"/>
    <p:sldLayoutId id="2147483702" r:id="rId15"/>
    <p:sldLayoutId id="2147483703" r:id="rId16"/>
    <p:sldLayoutId id="2147483704" r:id="rId17"/>
    <p:sldLayoutId id="2147483705" r:id="rId18"/>
    <p:sldLayoutId id="2147483706" r:id="rId19"/>
    <p:sldLayoutId id="2147483707" r:id="rId20"/>
    <p:sldLayoutId id="2147483708" r:id="rId21"/>
    <p:sldLayoutId id="2147483709" r:id="rId22"/>
    <p:sldLayoutId id="2147483710" r:id="rId23"/>
    <p:sldLayoutId id="2147483711" r:id="rId24"/>
    <p:sldLayoutId id="2147483712" r:id="rId25"/>
    <p:sldLayoutId id="2147483713" r:id="rId26"/>
    <p:sldLayoutId id="2147483714" r:id="rId27"/>
    <p:sldLayoutId id="2147483715" r:id="rId28"/>
    <p:sldLayoutId id="2147483716" r:id="rId29"/>
    <p:sldLayoutId id="2147483717" r:id="rId30"/>
    <p:sldLayoutId id="2147483718" r:id="rId31"/>
    <p:sldLayoutId id="2147483719" r:id="rId32"/>
    <p:sldLayoutId id="2147483720" r:id="rId33"/>
    <p:sldLayoutId id="2147483721" r:id="rId34"/>
    <p:sldLayoutId id="2147483722" r:id="rId35"/>
    <p:sldLayoutId id="2147483723" r:id="rId36"/>
    <p:sldLayoutId id="2147483724" r:id="rId37"/>
    <p:sldLayoutId id="2147483725" r:id="rId38"/>
    <p:sldLayoutId id="2147483726" r:id="rId39"/>
    <p:sldLayoutId id="2147483727" r:id="rId4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147">
          <p15:clr>
            <a:srgbClr val="E46962"/>
          </p15:clr>
        </p15:guide>
        <p15:guide id="2" pos="196">
          <p15:clr>
            <a:srgbClr val="E46962"/>
          </p15:clr>
        </p15:guide>
        <p15:guide id="3" orient="horz" pos="3096">
          <p15:clr>
            <a:srgbClr val="E46962"/>
          </p15:clr>
        </p15:guide>
        <p15:guide id="4" pos="5564">
          <p15:clr>
            <a:srgbClr val="E46962"/>
          </p15:clr>
        </p15:guide>
        <p15:guide id="5" orient="horz" pos="435">
          <p15:clr>
            <a:srgbClr val="E46962"/>
          </p15:clr>
        </p15:guide>
        <p15:guide id="6" orient="horz" pos="559">
          <p15:clr>
            <a:srgbClr val="E46962"/>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37.xml"/></Relationships>
</file>

<file path=ppt/slides/_rels/slide10.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2.png"/><Relationship Id="rId3" Type="http://schemas.openxmlformats.org/officeDocument/2006/relationships/slideLayout" Target="../slideLayouts/slideLayout40.xml"/><Relationship Id="rId7" Type="http://schemas.openxmlformats.org/officeDocument/2006/relationships/image" Target="../media/image26.png"/><Relationship Id="rId12" Type="http://schemas.openxmlformats.org/officeDocument/2006/relationships/image" Target="../media/image31.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25.png"/><Relationship Id="rId11" Type="http://schemas.openxmlformats.org/officeDocument/2006/relationships/image" Target="../media/image30.png"/><Relationship Id="rId5" Type="http://schemas.openxmlformats.org/officeDocument/2006/relationships/image" Target="../media/image24.png"/><Relationship Id="rId15" Type="http://schemas.openxmlformats.org/officeDocument/2006/relationships/image" Target="../media/image14.png"/><Relationship Id="rId10" Type="http://schemas.openxmlformats.org/officeDocument/2006/relationships/image" Target="../media/image29.png"/><Relationship Id="rId4" Type="http://schemas.openxmlformats.org/officeDocument/2006/relationships/notesSlide" Target="../notesSlides/notesSlide10.xml"/><Relationship Id="rId9" Type="http://schemas.openxmlformats.org/officeDocument/2006/relationships/image" Target="../media/image28.png"/><Relationship Id="rId14" Type="http://schemas.openxmlformats.org/officeDocument/2006/relationships/image" Target="../media/image20.png"/></Relationships>
</file>

<file path=ppt/slides/_rels/slide11.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slideLayout" Target="../slideLayouts/slideLayout40.xml"/><Relationship Id="rId7" Type="http://schemas.openxmlformats.org/officeDocument/2006/relationships/image" Target="../media/image20.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hyperlink" Target="https://vimeo.com/manage/videos/1098172728/9475cc6d60" TargetMode="External"/><Relationship Id="rId5" Type="http://schemas.openxmlformats.org/officeDocument/2006/relationships/image" Target="../media/image33.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3" Type="http://schemas.openxmlformats.org/officeDocument/2006/relationships/image" Target="../media/image41.png"/><Relationship Id="rId18" Type="http://schemas.openxmlformats.org/officeDocument/2006/relationships/image" Target="../media/image46.png"/><Relationship Id="rId26" Type="http://schemas.openxmlformats.org/officeDocument/2006/relationships/image" Target="../media/image54.png"/><Relationship Id="rId39" Type="http://schemas.openxmlformats.org/officeDocument/2006/relationships/image" Target="../media/image14.png"/><Relationship Id="rId21" Type="http://schemas.openxmlformats.org/officeDocument/2006/relationships/image" Target="../media/image49.png"/><Relationship Id="rId34" Type="http://schemas.openxmlformats.org/officeDocument/2006/relationships/image" Target="../media/image61.png"/><Relationship Id="rId7" Type="http://schemas.openxmlformats.org/officeDocument/2006/relationships/image" Target="../media/image36.png"/><Relationship Id="rId12" Type="http://schemas.openxmlformats.org/officeDocument/2006/relationships/image" Target="../media/image21.png"/><Relationship Id="rId17" Type="http://schemas.openxmlformats.org/officeDocument/2006/relationships/image" Target="../media/image45.png"/><Relationship Id="rId25" Type="http://schemas.openxmlformats.org/officeDocument/2006/relationships/image" Target="../media/image53.png"/><Relationship Id="rId33" Type="http://schemas.openxmlformats.org/officeDocument/2006/relationships/image" Target="../media/image60.png"/><Relationship Id="rId38" Type="http://schemas.openxmlformats.org/officeDocument/2006/relationships/image" Target="../media/image20.png"/><Relationship Id="rId2" Type="http://schemas.openxmlformats.org/officeDocument/2006/relationships/audio" Target="../media/media11.m4a"/><Relationship Id="rId16" Type="http://schemas.openxmlformats.org/officeDocument/2006/relationships/image" Target="../media/image44.png"/><Relationship Id="rId20" Type="http://schemas.openxmlformats.org/officeDocument/2006/relationships/image" Target="../media/image48.png"/><Relationship Id="rId29" Type="http://schemas.openxmlformats.org/officeDocument/2006/relationships/image" Target="../media/image56.png"/><Relationship Id="rId1" Type="http://schemas.microsoft.com/office/2007/relationships/media" Target="../media/media11.m4a"/><Relationship Id="rId6" Type="http://schemas.openxmlformats.org/officeDocument/2006/relationships/image" Target="../media/image35.png"/><Relationship Id="rId11" Type="http://schemas.openxmlformats.org/officeDocument/2006/relationships/image" Target="../media/image40.jpg"/><Relationship Id="rId24" Type="http://schemas.openxmlformats.org/officeDocument/2006/relationships/image" Target="../media/image52.png"/><Relationship Id="rId32" Type="http://schemas.openxmlformats.org/officeDocument/2006/relationships/image" Target="../media/image59.png"/><Relationship Id="rId37" Type="http://schemas.openxmlformats.org/officeDocument/2006/relationships/image" Target="../media/image19.png"/><Relationship Id="rId5" Type="http://schemas.openxmlformats.org/officeDocument/2006/relationships/image" Target="../media/image34.png"/><Relationship Id="rId15" Type="http://schemas.openxmlformats.org/officeDocument/2006/relationships/image" Target="../media/image43.png"/><Relationship Id="rId23" Type="http://schemas.openxmlformats.org/officeDocument/2006/relationships/image" Target="../media/image51.png"/><Relationship Id="rId28" Type="http://schemas.openxmlformats.org/officeDocument/2006/relationships/image" Target="../media/image55.png"/><Relationship Id="rId36" Type="http://schemas.openxmlformats.org/officeDocument/2006/relationships/image" Target="../media/image63.png"/><Relationship Id="rId10" Type="http://schemas.openxmlformats.org/officeDocument/2006/relationships/image" Target="../media/image39.png"/><Relationship Id="rId19" Type="http://schemas.openxmlformats.org/officeDocument/2006/relationships/image" Target="../media/image47.png"/><Relationship Id="rId31" Type="http://schemas.openxmlformats.org/officeDocument/2006/relationships/image" Target="../media/image58.png"/><Relationship Id="rId4" Type="http://schemas.openxmlformats.org/officeDocument/2006/relationships/notesSlide" Target="../notesSlides/notesSlide12.xml"/><Relationship Id="rId9" Type="http://schemas.openxmlformats.org/officeDocument/2006/relationships/image" Target="../media/image38.png"/><Relationship Id="rId14" Type="http://schemas.openxmlformats.org/officeDocument/2006/relationships/image" Target="../media/image42.png"/><Relationship Id="rId22" Type="http://schemas.openxmlformats.org/officeDocument/2006/relationships/image" Target="../media/image50.png"/><Relationship Id="rId27" Type="http://schemas.openxmlformats.org/officeDocument/2006/relationships/image" Target="../media/image22.png"/><Relationship Id="rId30" Type="http://schemas.openxmlformats.org/officeDocument/2006/relationships/image" Target="../media/image57.png"/><Relationship Id="rId35" Type="http://schemas.openxmlformats.org/officeDocument/2006/relationships/image" Target="../media/image62.png"/><Relationship Id="rId8" Type="http://schemas.openxmlformats.org/officeDocument/2006/relationships/image" Target="../media/image37.png"/><Relationship Id="rId3" Type="http://schemas.openxmlformats.org/officeDocument/2006/relationships/slideLayout" Target="../slideLayouts/slideLayout40.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40.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14.png"/><Relationship Id="rId5" Type="http://schemas.openxmlformats.org/officeDocument/2006/relationships/image" Target="../media/image20.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40.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14.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40.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14.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40.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14.png"/><Relationship Id="rId5" Type="http://schemas.openxmlformats.org/officeDocument/2006/relationships/hyperlink" Target="https://docs.google.com/spreadsheets/d/1tjhxMXhrLvN1g9L9x13Zl1l13yh86nyWL2SfP3OQe4I/edit?gid=0#gid=0" TargetMode="External"/><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40.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14.png"/><Relationship Id="rId5" Type="http://schemas.openxmlformats.org/officeDocument/2006/relationships/hyperlink" Target="https://docs.google.com/presentation/d/1rKwt9Punug1QftAB1zGaTx5M48eHx820FvXo1hiht5M" TargetMode="External"/><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49.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14.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40.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14.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4.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40.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14.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40.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14.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0.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40.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14.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40.xml"/><Relationship Id="rId2" Type="http://schemas.openxmlformats.org/officeDocument/2006/relationships/audio" Target="../media/media22.m4a"/><Relationship Id="rId1" Type="http://schemas.microsoft.com/office/2007/relationships/media" Target="../media/media22.m4a"/><Relationship Id="rId5" Type="http://schemas.openxmlformats.org/officeDocument/2006/relationships/image" Target="../media/image14.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40.xml"/><Relationship Id="rId2" Type="http://schemas.openxmlformats.org/officeDocument/2006/relationships/audio" Target="../media/media23.m4a"/><Relationship Id="rId1" Type="http://schemas.microsoft.com/office/2007/relationships/media" Target="../media/media23.m4a"/><Relationship Id="rId5" Type="http://schemas.openxmlformats.org/officeDocument/2006/relationships/image" Target="../media/image14.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40.xml"/><Relationship Id="rId2" Type="http://schemas.openxmlformats.org/officeDocument/2006/relationships/audio" Target="../media/media24.m4a"/><Relationship Id="rId1" Type="http://schemas.microsoft.com/office/2007/relationships/media" Target="../media/media24.m4a"/><Relationship Id="rId5" Type="http://schemas.openxmlformats.org/officeDocument/2006/relationships/image" Target="../media/image14.png"/><Relationship Id="rId4" Type="http://schemas.openxmlformats.org/officeDocument/2006/relationships/notesSlide" Target="../notesSlides/notesSlide26.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40.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14.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40.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14.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slideLayout" Target="../slideLayouts/slideLayout40.xml"/><Relationship Id="rId7" Type="http://schemas.openxmlformats.org/officeDocument/2006/relationships/image" Target="../media/image17.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40.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4.png"/><Relationship Id="rId5" Type="http://schemas.openxmlformats.org/officeDocument/2006/relationships/image" Target="../media/image17.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40.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14.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slideLayout" Target="../slideLayouts/slideLayout40.xml"/><Relationship Id="rId7" Type="http://schemas.openxmlformats.org/officeDocument/2006/relationships/image" Target="../media/image20.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slideLayout" Target="../slideLayouts/slideLayout40.xml"/><Relationship Id="rId7" Type="http://schemas.openxmlformats.org/officeDocument/2006/relationships/image" Target="../media/image23.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notesSlide" Target="../notesSlides/notesSlide9.xml"/><Relationship Id="rId9"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B599FB"/>
        </a:solidFill>
        <a:effectLst/>
      </p:bgPr>
    </p:bg>
    <p:spTree>
      <p:nvGrpSpPr>
        <p:cNvPr id="1" name="Shape 477"/>
        <p:cNvGrpSpPr/>
        <p:nvPr/>
      </p:nvGrpSpPr>
      <p:grpSpPr>
        <a:xfrm>
          <a:off x="0" y="0"/>
          <a:ext cx="0" cy="0"/>
          <a:chOff x="0" y="0"/>
          <a:chExt cx="0" cy="0"/>
        </a:xfrm>
      </p:grpSpPr>
      <p:pic>
        <p:nvPicPr>
          <p:cNvPr id="478" name="Google Shape;478;p83" title="LL_rgb_logo_night.png"/>
          <p:cNvPicPr preferRelativeResize="0"/>
          <p:nvPr/>
        </p:nvPicPr>
        <p:blipFill>
          <a:blip r:embed="rId3">
            <a:alphaModFix/>
          </a:blip>
          <a:stretch>
            <a:fillRect/>
          </a:stretch>
        </p:blipFill>
        <p:spPr>
          <a:xfrm>
            <a:off x="311700" y="4171923"/>
            <a:ext cx="1650026" cy="582975"/>
          </a:xfrm>
          <a:prstGeom prst="rect">
            <a:avLst/>
          </a:prstGeom>
          <a:noFill/>
          <a:ln>
            <a:noFill/>
          </a:ln>
        </p:spPr>
      </p:pic>
      <p:sp>
        <p:nvSpPr>
          <p:cNvPr id="479" name="Google Shape;479;p83"/>
          <p:cNvSpPr txBox="1"/>
          <p:nvPr/>
        </p:nvSpPr>
        <p:spPr>
          <a:xfrm>
            <a:off x="311700" y="887400"/>
            <a:ext cx="8282400" cy="3047700"/>
          </a:xfrm>
          <a:prstGeom prst="rect">
            <a:avLst/>
          </a:prstGeom>
          <a:noFill/>
          <a:ln>
            <a:noFill/>
          </a:ln>
        </p:spPr>
        <p:txBody>
          <a:bodyPr spcFirstLastPara="1" wrap="square" lIns="45725" tIns="45725" rIns="45725" bIns="45725" anchor="t" anchorCtr="0">
            <a:spAutoFit/>
          </a:bodyPr>
          <a:lstStyle/>
          <a:p>
            <a:pPr marL="0" lvl="0" indent="0" algn="l" rtl="0">
              <a:spcBef>
                <a:spcPts val="0"/>
              </a:spcBef>
              <a:spcAft>
                <a:spcPts val="0"/>
              </a:spcAft>
              <a:buNone/>
            </a:pPr>
            <a:r>
              <a:rPr lang="en" sz="6000">
                <a:solidFill>
                  <a:srgbClr val="010D54"/>
                </a:solidFill>
                <a:latin typeface="Lexend Black"/>
                <a:ea typeface="Lexend Black"/>
                <a:cs typeface="Lexend Black"/>
                <a:sym typeface="Lexend Black"/>
              </a:rPr>
              <a:t>Life Lessons Primary RSHE</a:t>
            </a:r>
            <a:endParaRPr sz="6000">
              <a:solidFill>
                <a:srgbClr val="010D54"/>
              </a:solidFill>
              <a:latin typeface="Lexend Black"/>
              <a:ea typeface="Lexend Black"/>
              <a:cs typeface="Lexend Black"/>
              <a:sym typeface="Lexend Black"/>
            </a:endParaRPr>
          </a:p>
          <a:p>
            <a:pPr marL="0" lvl="0" indent="0" algn="l" rtl="0">
              <a:spcBef>
                <a:spcPts val="0"/>
              </a:spcBef>
              <a:spcAft>
                <a:spcPts val="0"/>
              </a:spcAft>
              <a:buNone/>
            </a:pPr>
            <a:endParaRPr sz="3600">
              <a:solidFill>
                <a:srgbClr val="FEFFDD"/>
              </a:solidFill>
              <a:latin typeface="Lexend Black"/>
              <a:ea typeface="Lexend Black"/>
              <a:cs typeface="Lexend Black"/>
              <a:sym typeface="Lexend Black"/>
            </a:endParaRPr>
          </a:p>
          <a:p>
            <a:pPr marL="0" lvl="0" indent="0" algn="l" rtl="0">
              <a:spcBef>
                <a:spcPts val="0"/>
              </a:spcBef>
              <a:spcAft>
                <a:spcPts val="0"/>
              </a:spcAft>
              <a:buNone/>
            </a:pPr>
            <a:r>
              <a:rPr lang="en" sz="3600">
                <a:solidFill>
                  <a:schemeClr val="lt1"/>
                </a:solidFill>
                <a:latin typeface="Lexend Black"/>
                <a:ea typeface="Lexend Black"/>
                <a:cs typeface="Lexend Black"/>
                <a:sym typeface="Lexend Black"/>
              </a:rPr>
              <a:t>Information for parents</a:t>
            </a:r>
            <a:endParaRPr sz="3600">
              <a:solidFill>
                <a:schemeClr val="lt1"/>
              </a:solidFill>
              <a:latin typeface="Lexend Black"/>
              <a:ea typeface="Lexend Black"/>
              <a:cs typeface="Lexend Black"/>
              <a:sym typeface="Lexend Black"/>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DACCFD"/>
        </a:solidFill>
        <a:effectLst/>
      </p:bgPr>
    </p:bg>
    <p:spTree>
      <p:nvGrpSpPr>
        <p:cNvPr id="1" name="Shape 604"/>
        <p:cNvGrpSpPr/>
        <p:nvPr/>
      </p:nvGrpSpPr>
      <p:grpSpPr>
        <a:xfrm>
          <a:off x="0" y="0"/>
          <a:ext cx="0" cy="0"/>
          <a:chOff x="0" y="0"/>
          <a:chExt cx="0" cy="0"/>
        </a:xfrm>
      </p:grpSpPr>
      <p:sp>
        <p:nvSpPr>
          <p:cNvPr id="605" name="Google Shape;605;p95"/>
          <p:cNvSpPr txBox="1">
            <a:spLocks noGrp="1"/>
          </p:cNvSpPr>
          <p:nvPr>
            <p:ph type="sldNum" idx="12"/>
          </p:nvPr>
        </p:nvSpPr>
        <p:spPr>
          <a:xfrm>
            <a:off x="17663750" y="9631250"/>
            <a:ext cx="378600" cy="5034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t>10</a:t>
            </a:fld>
            <a:endParaRPr/>
          </a:p>
        </p:txBody>
      </p:sp>
      <p:sp>
        <p:nvSpPr>
          <p:cNvPr id="606" name="Google Shape;606;p95"/>
          <p:cNvSpPr txBox="1">
            <a:spLocks noGrp="1"/>
          </p:cNvSpPr>
          <p:nvPr>
            <p:ph type="title"/>
          </p:nvPr>
        </p:nvSpPr>
        <p:spPr>
          <a:xfrm>
            <a:off x="311700" y="233750"/>
            <a:ext cx="8707500" cy="4566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sz="2400"/>
              <a:t>What is the Life Lessons approach?</a:t>
            </a:r>
            <a:endParaRPr sz="2400"/>
          </a:p>
          <a:p>
            <a:pPr marL="0" lvl="0" indent="0" algn="l" rtl="0">
              <a:spcBef>
                <a:spcPts val="0"/>
              </a:spcBef>
              <a:spcAft>
                <a:spcPts val="0"/>
              </a:spcAft>
              <a:buNone/>
            </a:pPr>
            <a:endParaRPr sz="2400"/>
          </a:p>
          <a:p>
            <a:pPr marL="0" lvl="0" indent="0" algn="l" rtl="0">
              <a:spcBef>
                <a:spcPts val="0"/>
              </a:spcBef>
              <a:spcAft>
                <a:spcPts val="0"/>
              </a:spcAft>
              <a:buNone/>
            </a:pPr>
            <a:endParaRPr sz="2400"/>
          </a:p>
        </p:txBody>
      </p:sp>
      <p:grpSp>
        <p:nvGrpSpPr>
          <p:cNvPr id="607" name="Google Shape;607;p95"/>
          <p:cNvGrpSpPr/>
          <p:nvPr/>
        </p:nvGrpSpPr>
        <p:grpSpPr>
          <a:xfrm>
            <a:off x="311695" y="813975"/>
            <a:ext cx="2788366" cy="1897912"/>
            <a:chOff x="8285772" y="1131082"/>
            <a:chExt cx="1825205" cy="1545909"/>
          </a:xfrm>
        </p:grpSpPr>
        <p:sp>
          <p:nvSpPr>
            <p:cNvPr id="608" name="Google Shape;608;p95"/>
            <p:cNvSpPr/>
            <p:nvPr/>
          </p:nvSpPr>
          <p:spPr>
            <a:xfrm>
              <a:off x="8285778" y="1131082"/>
              <a:ext cx="1825200" cy="511800"/>
            </a:xfrm>
            <a:prstGeom prst="round1Rect">
              <a:avLst>
                <a:gd name="adj" fmla="val 50000"/>
              </a:avLst>
            </a:prstGeom>
            <a:solidFill>
              <a:srgbClr val="4501F6"/>
            </a:solidFill>
            <a:ln>
              <a:noFill/>
            </a:ln>
          </p:spPr>
          <p:txBody>
            <a:bodyPr spcFirstLastPara="1" wrap="square" lIns="112250" tIns="112250" rIns="112250" bIns="112250" anchor="ctr" anchorCtr="0">
              <a:noAutofit/>
            </a:bodyPr>
            <a:lstStyle/>
            <a:p>
              <a:pPr marL="0" lvl="0" indent="0" algn="l" rtl="0">
                <a:spcBef>
                  <a:spcPts val="0"/>
                </a:spcBef>
                <a:spcAft>
                  <a:spcPts val="0"/>
                </a:spcAft>
                <a:buNone/>
              </a:pPr>
              <a:r>
                <a:rPr lang="en" sz="2947" b="1">
                  <a:solidFill>
                    <a:srgbClr val="FFFFFF"/>
                  </a:solidFill>
                  <a:latin typeface="Lexend"/>
                  <a:ea typeface="Lexend"/>
                  <a:cs typeface="Lexend"/>
                  <a:sym typeface="Lexend"/>
                </a:rPr>
                <a:t>Stories</a:t>
              </a:r>
              <a:endParaRPr sz="2947" b="1">
                <a:solidFill>
                  <a:srgbClr val="FFFFFF"/>
                </a:solidFill>
                <a:latin typeface="Lexend"/>
                <a:ea typeface="Lexend"/>
                <a:cs typeface="Lexend"/>
                <a:sym typeface="Lexend"/>
              </a:endParaRPr>
            </a:p>
          </p:txBody>
        </p:sp>
        <p:sp>
          <p:nvSpPr>
            <p:cNvPr id="609" name="Google Shape;609;p95"/>
            <p:cNvSpPr/>
            <p:nvPr/>
          </p:nvSpPr>
          <p:spPr>
            <a:xfrm>
              <a:off x="8285772" y="1642891"/>
              <a:ext cx="1825200" cy="1034100"/>
            </a:xfrm>
            <a:prstGeom prst="rect">
              <a:avLst/>
            </a:prstGeom>
            <a:solidFill>
              <a:srgbClr val="B599FB"/>
            </a:solidFill>
            <a:ln>
              <a:noFill/>
            </a:ln>
          </p:spPr>
          <p:txBody>
            <a:bodyPr spcFirstLastPara="1" wrap="square" lIns="112250" tIns="112250" rIns="112250" bIns="112250" anchor="t" anchorCtr="0">
              <a:noAutofit/>
            </a:bodyPr>
            <a:lstStyle/>
            <a:p>
              <a:pPr marL="0" lvl="0" indent="0" algn="l" rtl="0">
                <a:spcBef>
                  <a:spcPts val="0"/>
                </a:spcBef>
                <a:spcAft>
                  <a:spcPts val="0"/>
                </a:spcAft>
                <a:buNone/>
              </a:pPr>
              <a:r>
                <a:rPr lang="en" sz="1600">
                  <a:solidFill>
                    <a:srgbClr val="1E2360"/>
                  </a:solidFill>
                  <a:latin typeface="Lexend"/>
                  <a:ea typeface="Lexend"/>
                  <a:cs typeface="Lexend"/>
                  <a:sym typeface="Lexend"/>
                </a:rPr>
                <a:t>We use stories to help young people prepare for the real world and understand other people.</a:t>
              </a:r>
              <a:endParaRPr sz="1600">
                <a:solidFill>
                  <a:srgbClr val="1E2360"/>
                </a:solidFill>
                <a:latin typeface="Lexend"/>
                <a:ea typeface="Lexend"/>
                <a:cs typeface="Lexend"/>
                <a:sym typeface="Lexend"/>
              </a:endParaRPr>
            </a:p>
          </p:txBody>
        </p:sp>
      </p:grpSp>
      <p:sp>
        <p:nvSpPr>
          <p:cNvPr id="610" name="Google Shape;610;p95"/>
          <p:cNvSpPr txBox="1"/>
          <p:nvPr/>
        </p:nvSpPr>
        <p:spPr>
          <a:xfrm>
            <a:off x="3220800" y="2537275"/>
            <a:ext cx="5798400" cy="708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700">
                <a:solidFill>
                  <a:srgbClr val="010D54"/>
                </a:solidFill>
                <a:latin typeface="Lexend"/>
                <a:ea typeface="Lexend"/>
                <a:cs typeface="Lexend"/>
                <a:sym typeface="Lexend"/>
              </a:rPr>
              <a:t>We have a whole cast of emotions characters to help young people understand their own feelings.</a:t>
            </a:r>
            <a:endParaRPr sz="1700">
              <a:solidFill>
                <a:srgbClr val="010D54"/>
              </a:solidFill>
            </a:endParaRPr>
          </a:p>
        </p:txBody>
      </p:sp>
      <p:pic>
        <p:nvPicPr>
          <p:cNvPr id="611" name="Google Shape;611;p95"/>
          <p:cNvPicPr preferRelativeResize="0"/>
          <p:nvPr/>
        </p:nvPicPr>
        <p:blipFill>
          <a:blip r:embed="rId5">
            <a:alphaModFix/>
          </a:blip>
          <a:stretch>
            <a:fillRect/>
          </a:stretch>
        </p:blipFill>
        <p:spPr>
          <a:xfrm>
            <a:off x="493084" y="3628551"/>
            <a:ext cx="716250" cy="966121"/>
          </a:xfrm>
          <a:prstGeom prst="rect">
            <a:avLst/>
          </a:prstGeom>
          <a:noFill/>
          <a:ln>
            <a:noFill/>
          </a:ln>
        </p:spPr>
      </p:pic>
      <p:pic>
        <p:nvPicPr>
          <p:cNvPr id="612" name="Google Shape;612;p95"/>
          <p:cNvPicPr preferRelativeResize="0"/>
          <p:nvPr/>
        </p:nvPicPr>
        <p:blipFill>
          <a:blip r:embed="rId6">
            <a:alphaModFix/>
          </a:blip>
          <a:stretch>
            <a:fillRect/>
          </a:stretch>
        </p:blipFill>
        <p:spPr>
          <a:xfrm>
            <a:off x="1600818" y="3526007"/>
            <a:ext cx="808614" cy="1112250"/>
          </a:xfrm>
          <a:prstGeom prst="rect">
            <a:avLst/>
          </a:prstGeom>
          <a:noFill/>
          <a:ln>
            <a:noFill/>
          </a:ln>
        </p:spPr>
      </p:pic>
      <p:pic>
        <p:nvPicPr>
          <p:cNvPr id="613" name="Google Shape;613;p95"/>
          <p:cNvPicPr preferRelativeResize="0"/>
          <p:nvPr/>
        </p:nvPicPr>
        <p:blipFill>
          <a:blip r:embed="rId7">
            <a:alphaModFix/>
          </a:blip>
          <a:stretch>
            <a:fillRect/>
          </a:stretch>
        </p:blipFill>
        <p:spPr>
          <a:xfrm>
            <a:off x="2724868" y="3526005"/>
            <a:ext cx="886392" cy="1112251"/>
          </a:xfrm>
          <a:prstGeom prst="rect">
            <a:avLst/>
          </a:prstGeom>
          <a:noFill/>
          <a:ln>
            <a:noFill/>
          </a:ln>
        </p:spPr>
      </p:pic>
      <p:pic>
        <p:nvPicPr>
          <p:cNvPr id="614" name="Google Shape;614;p95" title="New__0000_IMG_3830.png"/>
          <p:cNvPicPr preferRelativeResize="0"/>
          <p:nvPr/>
        </p:nvPicPr>
        <p:blipFill>
          <a:blip r:embed="rId8">
            <a:alphaModFix/>
          </a:blip>
          <a:stretch>
            <a:fillRect/>
          </a:stretch>
        </p:blipFill>
        <p:spPr>
          <a:xfrm>
            <a:off x="3778526" y="3435983"/>
            <a:ext cx="1058655" cy="1067138"/>
          </a:xfrm>
          <a:prstGeom prst="rect">
            <a:avLst/>
          </a:prstGeom>
          <a:noFill/>
          <a:ln>
            <a:noFill/>
          </a:ln>
        </p:spPr>
      </p:pic>
      <p:pic>
        <p:nvPicPr>
          <p:cNvPr id="615" name="Google Shape;615;p95" title="New__0000_IMG_3842.png"/>
          <p:cNvPicPr preferRelativeResize="0"/>
          <p:nvPr/>
        </p:nvPicPr>
        <p:blipFill>
          <a:blip r:embed="rId9">
            <a:alphaModFix/>
          </a:blip>
          <a:stretch>
            <a:fillRect/>
          </a:stretch>
        </p:blipFill>
        <p:spPr>
          <a:xfrm>
            <a:off x="7894279" y="3472995"/>
            <a:ext cx="886393" cy="1067143"/>
          </a:xfrm>
          <a:prstGeom prst="rect">
            <a:avLst/>
          </a:prstGeom>
          <a:noFill/>
          <a:ln>
            <a:noFill/>
          </a:ln>
        </p:spPr>
      </p:pic>
      <p:pic>
        <p:nvPicPr>
          <p:cNvPr id="616" name="Google Shape;616;p95" title="New__0001_IMG_3841.png"/>
          <p:cNvPicPr preferRelativeResize="0"/>
          <p:nvPr/>
        </p:nvPicPr>
        <p:blipFill>
          <a:blip r:embed="rId10">
            <a:alphaModFix/>
          </a:blip>
          <a:stretch>
            <a:fillRect/>
          </a:stretch>
        </p:blipFill>
        <p:spPr>
          <a:xfrm>
            <a:off x="6285292" y="3278701"/>
            <a:ext cx="1277774" cy="1241748"/>
          </a:xfrm>
          <a:prstGeom prst="rect">
            <a:avLst/>
          </a:prstGeom>
          <a:noFill/>
          <a:ln>
            <a:noFill/>
          </a:ln>
        </p:spPr>
      </p:pic>
      <p:pic>
        <p:nvPicPr>
          <p:cNvPr id="617" name="Google Shape;617;p95" title="New__0002_IMG_3840.png"/>
          <p:cNvPicPr preferRelativeResize="0"/>
          <p:nvPr/>
        </p:nvPicPr>
        <p:blipFill>
          <a:blip r:embed="rId11">
            <a:alphaModFix/>
          </a:blip>
          <a:stretch>
            <a:fillRect/>
          </a:stretch>
        </p:blipFill>
        <p:spPr>
          <a:xfrm>
            <a:off x="5106888" y="3526001"/>
            <a:ext cx="847170" cy="961129"/>
          </a:xfrm>
          <a:prstGeom prst="rect">
            <a:avLst/>
          </a:prstGeom>
          <a:noFill/>
          <a:ln>
            <a:noFill/>
          </a:ln>
        </p:spPr>
      </p:pic>
      <p:sp>
        <p:nvSpPr>
          <p:cNvPr id="618" name="Google Shape;618;p95"/>
          <p:cNvSpPr txBox="1"/>
          <p:nvPr/>
        </p:nvSpPr>
        <p:spPr>
          <a:xfrm>
            <a:off x="7726605" y="4585150"/>
            <a:ext cx="1228500" cy="261600"/>
          </a:xfrm>
          <a:prstGeom prst="rect">
            <a:avLst/>
          </a:prstGeom>
          <a:noFill/>
          <a:ln>
            <a:noFill/>
          </a:ln>
        </p:spPr>
        <p:txBody>
          <a:bodyPr spcFirstLastPara="1" wrap="square" lIns="45725" tIns="45725" rIns="45725" bIns="45725" anchor="t" anchorCtr="0">
            <a:spAutoFit/>
          </a:bodyPr>
          <a:lstStyle/>
          <a:p>
            <a:pPr marL="0" lvl="0" indent="0" algn="ctr" rtl="0">
              <a:spcBef>
                <a:spcPts val="0"/>
              </a:spcBef>
              <a:spcAft>
                <a:spcPts val="0"/>
              </a:spcAft>
              <a:buNone/>
            </a:pPr>
            <a:r>
              <a:rPr lang="en" sz="1100" b="1">
                <a:solidFill>
                  <a:srgbClr val="010D54"/>
                </a:solidFill>
                <a:latin typeface="Lexend"/>
                <a:ea typeface="Lexend"/>
                <a:cs typeface="Lexend"/>
                <a:sym typeface="Lexend"/>
              </a:rPr>
              <a:t>Unconfident</a:t>
            </a:r>
            <a:endParaRPr sz="1100" b="1">
              <a:solidFill>
                <a:srgbClr val="010D54"/>
              </a:solidFill>
              <a:latin typeface="Lexend"/>
              <a:ea typeface="Lexend"/>
              <a:cs typeface="Lexend"/>
              <a:sym typeface="Lexend"/>
            </a:endParaRPr>
          </a:p>
        </p:txBody>
      </p:sp>
      <p:sp>
        <p:nvSpPr>
          <p:cNvPr id="619" name="Google Shape;619;p95"/>
          <p:cNvSpPr txBox="1"/>
          <p:nvPr/>
        </p:nvSpPr>
        <p:spPr>
          <a:xfrm>
            <a:off x="237025" y="4594683"/>
            <a:ext cx="1228500" cy="261600"/>
          </a:xfrm>
          <a:prstGeom prst="rect">
            <a:avLst/>
          </a:prstGeom>
          <a:noFill/>
          <a:ln>
            <a:noFill/>
          </a:ln>
        </p:spPr>
        <p:txBody>
          <a:bodyPr spcFirstLastPara="1" wrap="square" lIns="45725" tIns="45725" rIns="45725" bIns="45725" anchor="t" anchorCtr="0">
            <a:spAutoFit/>
          </a:bodyPr>
          <a:lstStyle/>
          <a:p>
            <a:pPr marL="0" lvl="0" indent="0" algn="ctr" rtl="0">
              <a:spcBef>
                <a:spcPts val="0"/>
              </a:spcBef>
              <a:spcAft>
                <a:spcPts val="0"/>
              </a:spcAft>
              <a:buNone/>
            </a:pPr>
            <a:r>
              <a:rPr lang="en" sz="1100" b="1">
                <a:solidFill>
                  <a:srgbClr val="010D54"/>
                </a:solidFill>
                <a:latin typeface="Lexend"/>
                <a:ea typeface="Lexend"/>
                <a:cs typeface="Lexend"/>
                <a:sym typeface="Lexend"/>
              </a:rPr>
              <a:t>Grumpy</a:t>
            </a:r>
            <a:endParaRPr sz="1100" b="1">
              <a:solidFill>
                <a:srgbClr val="010D54"/>
              </a:solidFill>
              <a:latin typeface="Lexend"/>
              <a:ea typeface="Lexend"/>
              <a:cs typeface="Lexend"/>
              <a:sym typeface="Lexend"/>
            </a:endParaRPr>
          </a:p>
        </p:txBody>
      </p:sp>
      <p:sp>
        <p:nvSpPr>
          <p:cNvPr id="620" name="Google Shape;620;p95"/>
          <p:cNvSpPr txBox="1"/>
          <p:nvPr/>
        </p:nvSpPr>
        <p:spPr>
          <a:xfrm>
            <a:off x="1390946" y="4594683"/>
            <a:ext cx="1228500" cy="261600"/>
          </a:xfrm>
          <a:prstGeom prst="rect">
            <a:avLst/>
          </a:prstGeom>
          <a:noFill/>
          <a:ln>
            <a:noFill/>
          </a:ln>
        </p:spPr>
        <p:txBody>
          <a:bodyPr spcFirstLastPara="1" wrap="square" lIns="45725" tIns="45725" rIns="45725" bIns="45725" anchor="t" anchorCtr="0">
            <a:spAutoFit/>
          </a:bodyPr>
          <a:lstStyle/>
          <a:p>
            <a:pPr marL="0" lvl="0" indent="0" algn="ctr" rtl="0">
              <a:spcBef>
                <a:spcPts val="0"/>
              </a:spcBef>
              <a:spcAft>
                <a:spcPts val="0"/>
              </a:spcAft>
              <a:buNone/>
            </a:pPr>
            <a:r>
              <a:rPr lang="en" sz="1100" b="1">
                <a:solidFill>
                  <a:srgbClr val="010D54"/>
                </a:solidFill>
                <a:latin typeface="Lexend"/>
                <a:ea typeface="Lexend"/>
                <a:cs typeface="Lexend"/>
                <a:sym typeface="Lexend"/>
              </a:rPr>
              <a:t>Scared</a:t>
            </a:r>
            <a:endParaRPr sz="1100" b="1">
              <a:solidFill>
                <a:srgbClr val="010D54"/>
              </a:solidFill>
              <a:latin typeface="Lexend"/>
              <a:ea typeface="Lexend"/>
              <a:cs typeface="Lexend"/>
              <a:sym typeface="Lexend"/>
            </a:endParaRPr>
          </a:p>
        </p:txBody>
      </p:sp>
      <p:sp>
        <p:nvSpPr>
          <p:cNvPr id="621" name="Google Shape;621;p95"/>
          <p:cNvSpPr txBox="1"/>
          <p:nvPr/>
        </p:nvSpPr>
        <p:spPr>
          <a:xfrm>
            <a:off x="2527984" y="4594683"/>
            <a:ext cx="1228500" cy="261600"/>
          </a:xfrm>
          <a:prstGeom prst="rect">
            <a:avLst/>
          </a:prstGeom>
          <a:noFill/>
          <a:ln>
            <a:noFill/>
          </a:ln>
        </p:spPr>
        <p:txBody>
          <a:bodyPr spcFirstLastPara="1" wrap="square" lIns="45725" tIns="45725" rIns="45725" bIns="45725" anchor="t" anchorCtr="0">
            <a:spAutoFit/>
          </a:bodyPr>
          <a:lstStyle/>
          <a:p>
            <a:pPr marL="0" lvl="0" indent="0" algn="ctr" rtl="0">
              <a:spcBef>
                <a:spcPts val="0"/>
              </a:spcBef>
              <a:spcAft>
                <a:spcPts val="0"/>
              </a:spcAft>
              <a:buNone/>
            </a:pPr>
            <a:r>
              <a:rPr lang="en" sz="1100" b="1">
                <a:solidFill>
                  <a:srgbClr val="010D54"/>
                </a:solidFill>
                <a:latin typeface="Lexend"/>
                <a:ea typeface="Lexend"/>
                <a:cs typeface="Lexend"/>
                <a:sym typeface="Lexend"/>
              </a:rPr>
              <a:t>Rejected</a:t>
            </a:r>
            <a:endParaRPr sz="1100" b="1">
              <a:solidFill>
                <a:srgbClr val="010D54"/>
              </a:solidFill>
              <a:latin typeface="Lexend"/>
              <a:ea typeface="Lexend"/>
              <a:cs typeface="Lexend"/>
              <a:sym typeface="Lexend"/>
            </a:endParaRPr>
          </a:p>
        </p:txBody>
      </p:sp>
      <p:sp>
        <p:nvSpPr>
          <p:cNvPr id="622" name="Google Shape;622;p95"/>
          <p:cNvSpPr txBox="1"/>
          <p:nvPr/>
        </p:nvSpPr>
        <p:spPr>
          <a:xfrm>
            <a:off x="3716837" y="4594683"/>
            <a:ext cx="1228500" cy="261600"/>
          </a:xfrm>
          <a:prstGeom prst="rect">
            <a:avLst/>
          </a:prstGeom>
          <a:noFill/>
          <a:ln>
            <a:noFill/>
          </a:ln>
        </p:spPr>
        <p:txBody>
          <a:bodyPr spcFirstLastPara="1" wrap="square" lIns="45725" tIns="45725" rIns="45725" bIns="45725" anchor="t" anchorCtr="0">
            <a:spAutoFit/>
          </a:bodyPr>
          <a:lstStyle/>
          <a:p>
            <a:pPr marL="0" lvl="0" indent="0" algn="ctr" rtl="0">
              <a:spcBef>
                <a:spcPts val="0"/>
              </a:spcBef>
              <a:spcAft>
                <a:spcPts val="0"/>
              </a:spcAft>
              <a:buNone/>
            </a:pPr>
            <a:r>
              <a:rPr lang="en" sz="1100" b="1">
                <a:solidFill>
                  <a:srgbClr val="010D54"/>
                </a:solidFill>
                <a:latin typeface="Lexend"/>
                <a:ea typeface="Lexend"/>
                <a:cs typeface="Lexend"/>
                <a:sym typeface="Lexend"/>
              </a:rPr>
              <a:t>Confused</a:t>
            </a:r>
            <a:endParaRPr sz="1100" b="1">
              <a:solidFill>
                <a:srgbClr val="010D54"/>
              </a:solidFill>
              <a:latin typeface="Lexend"/>
              <a:ea typeface="Lexend"/>
              <a:cs typeface="Lexend"/>
              <a:sym typeface="Lexend"/>
            </a:endParaRPr>
          </a:p>
        </p:txBody>
      </p:sp>
      <p:sp>
        <p:nvSpPr>
          <p:cNvPr id="623" name="Google Shape;623;p95"/>
          <p:cNvSpPr txBox="1"/>
          <p:nvPr/>
        </p:nvSpPr>
        <p:spPr>
          <a:xfrm>
            <a:off x="4987112" y="4594683"/>
            <a:ext cx="1228500" cy="261600"/>
          </a:xfrm>
          <a:prstGeom prst="rect">
            <a:avLst/>
          </a:prstGeom>
          <a:noFill/>
          <a:ln>
            <a:noFill/>
          </a:ln>
        </p:spPr>
        <p:txBody>
          <a:bodyPr spcFirstLastPara="1" wrap="square" lIns="45725" tIns="45725" rIns="45725" bIns="45725" anchor="t" anchorCtr="0">
            <a:spAutoFit/>
          </a:bodyPr>
          <a:lstStyle/>
          <a:p>
            <a:pPr marL="0" lvl="0" indent="0" algn="ctr" rtl="0">
              <a:spcBef>
                <a:spcPts val="0"/>
              </a:spcBef>
              <a:spcAft>
                <a:spcPts val="0"/>
              </a:spcAft>
              <a:buNone/>
            </a:pPr>
            <a:r>
              <a:rPr lang="en" sz="1100" b="1">
                <a:solidFill>
                  <a:srgbClr val="010D54"/>
                </a:solidFill>
                <a:latin typeface="Lexend"/>
                <a:ea typeface="Lexend"/>
                <a:cs typeface="Lexend"/>
                <a:sym typeface="Lexend"/>
              </a:rPr>
              <a:t>Disappointed</a:t>
            </a:r>
            <a:endParaRPr sz="1100" b="1">
              <a:solidFill>
                <a:srgbClr val="010D54"/>
              </a:solidFill>
              <a:latin typeface="Lexend"/>
              <a:ea typeface="Lexend"/>
              <a:cs typeface="Lexend"/>
              <a:sym typeface="Lexend"/>
            </a:endParaRPr>
          </a:p>
        </p:txBody>
      </p:sp>
      <p:sp>
        <p:nvSpPr>
          <p:cNvPr id="624" name="Google Shape;624;p95"/>
          <p:cNvSpPr txBox="1"/>
          <p:nvPr/>
        </p:nvSpPr>
        <p:spPr>
          <a:xfrm>
            <a:off x="6421100" y="4594683"/>
            <a:ext cx="1228500" cy="261600"/>
          </a:xfrm>
          <a:prstGeom prst="rect">
            <a:avLst/>
          </a:prstGeom>
          <a:noFill/>
          <a:ln>
            <a:noFill/>
          </a:ln>
        </p:spPr>
        <p:txBody>
          <a:bodyPr spcFirstLastPara="1" wrap="square" lIns="45725" tIns="45725" rIns="45725" bIns="45725" anchor="t" anchorCtr="0">
            <a:spAutoFit/>
          </a:bodyPr>
          <a:lstStyle/>
          <a:p>
            <a:pPr marL="0" lvl="0" indent="0" algn="ctr" rtl="0">
              <a:spcBef>
                <a:spcPts val="0"/>
              </a:spcBef>
              <a:spcAft>
                <a:spcPts val="0"/>
              </a:spcAft>
              <a:buNone/>
            </a:pPr>
            <a:r>
              <a:rPr lang="en" sz="1100" b="1">
                <a:solidFill>
                  <a:srgbClr val="010D54"/>
                </a:solidFill>
                <a:latin typeface="Lexend"/>
                <a:ea typeface="Lexend"/>
                <a:cs typeface="Lexend"/>
                <a:sym typeface="Lexend"/>
              </a:rPr>
              <a:t>Confident</a:t>
            </a:r>
            <a:endParaRPr sz="1100" b="1">
              <a:solidFill>
                <a:srgbClr val="010D54"/>
              </a:solidFill>
              <a:latin typeface="Lexend"/>
              <a:ea typeface="Lexend"/>
              <a:cs typeface="Lexend"/>
              <a:sym typeface="Lexend"/>
            </a:endParaRPr>
          </a:p>
        </p:txBody>
      </p:sp>
      <p:pic>
        <p:nvPicPr>
          <p:cNvPr id="625" name="Google Shape;625;p95"/>
          <p:cNvPicPr preferRelativeResize="0"/>
          <p:nvPr/>
        </p:nvPicPr>
        <p:blipFill rotWithShape="1">
          <a:blip r:embed="rId12">
            <a:alphaModFix/>
          </a:blip>
          <a:srcRect b="50966"/>
          <a:stretch/>
        </p:blipFill>
        <p:spPr>
          <a:xfrm>
            <a:off x="5164708" y="813975"/>
            <a:ext cx="674818" cy="1174854"/>
          </a:xfrm>
          <a:prstGeom prst="rect">
            <a:avLst/>
          </a:prstGeom>
          <a:noFill/>
          <a:ln>
            <a:noFill/>
          </a:ln>
        </p:spPr>
      </p:pic>
      <p:pic>
        <p:nvPicPr>
          <p:cNvPr id="626" name="Google Shape;626;p95" title="Screenshot 2025-05-19 at 11.14.34.png"/>
          <p:cNvPicPr preferRelativeResize="0"/>
          <p:nvPr/>
        </p:nvPicPr>
        <p:blipFill>
          <a:blip r:embed="rId13">
            <a:alphaModFix/>
          </a:blip>
          <a:stretch>
            <a:fillRect/>
          </a:stretch>
        </p:blipFill>
        <p:spPr>
          <a:xfrm>
            <a:off x="4672947" y="1724200"/>
            <a:ext cx="2452204" cy="779650"/>
          </a:xfrm>
          <a:prstGeom prst="rect">
            <a:avLst/>
          </a:prstGeom>
          <a:noFill/>
          <a:ln>
            <a:noFill/>
          </a:ln>
        </p:spPr>
      </p:pic>
      <p:pic>
        <p:nvPicPr>
          <p:cNvPr id="627" name="Google Shape;627;p95" title="New__0000_IMG_3830.png"/>
          <p:cNvPicPr preferRelativeResize="0"/>
          <p:nvPr/>
        </p:nvPicPr>
        <p:blipFill>
          <a:blip r:embed="rId8">
            <a:alphaModFix/>
          </a:blip>
          <a:stretch>
            <a:fillRect/>
          </a:stretch>
        </p:blipFill>
        <p:spPr>
          <a:xfrm>
            <a:off x="5814377" y="1105385"/>
            <a:ext cx="853874" cy="883442"/>
          </a:xfrm>
          <a:prstGeom prst="rect">
            <a:avLst/>
          </a:prstGeom>
          <a:noFill/>
          <a:ln>
            <a:noFill/>
          </a:ln>
        </p:spPr>
      </p:pic>
      <p:pic>
        <p:nvPicPr>
          <p:cNvPr id="628" name="Google Shape;628;p95" title="fast-forward.png"/>
          <p:cNvPicPr preferRelativeResize="0"/>
          <p:nvPr/>
        </p:nvPicPr>
        <p:blipFill>
          <a:blip r:embed="rId14">
            <a:alphaModFix/>
          </a:blip>
          <a:stretch>
            <a:fillRect/>
          </a:stretch>
        </p:blipFill>
        <p:spPr>
          <a:xfrm>
            <a:off x="8619713" y="182552"/>
            <a:ext cx="425175" cy="425175"/>
          </a:xfrm>
          <a:prstGeom prst="rect">
            <a:avLst/>
          </a:prstGeom>
          <a:noFill/>
          <a:ln>
            <a:noFill/>
          </a:ln>
        </p:spPr>
      </p:pic>
      <p:pic>
        <p:nvPicPr>
          <p:cNvPr id="2" name="Recorded Sound">
            <a:hlinkClick r:id="" action="ppaction://media"/>
            <a:extLst>
              <a:ext uri="{FF2B5EF4-FFF2-40B4-BE49-F238E27FC236}">
                <a16:creationId xmlns:a16="http://schemas.microsoft.com/office/drawing/2014/main" id="{3F3F56E3-4A9C-472C-C3F0-D7555BFFE528}"/>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7090943" y="264799"/>
            <a:ext cx="487363" cy="4873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2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2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2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1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1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1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1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615"/>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616"/>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617"/>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618"/>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619"/>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620"/>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621"/>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622"/>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623"/>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62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mediacall" presetSubtype="0" fill="hold" nodeType="clickEffect">
                                  <p:stCondLst>
                                    <p:cond delay="0"/>
                                  </p:stCondLst>
                                  <p:childTnLst>
                                    <p:cmd type="call" cmd="playFrom(0.0)">
                                      <p:cBhvr>
                                        <p:cTn id="46" dur="1459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4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DACCFD"/>
        </a:solidFill>
        <a:effectLst/>
      </p:bgPr>
    </p:bg>
    <p:spTree>
      <p:nvGrpSpPr>
        <p:cNvPr id="1" name="Shape 632"/>
        <p:cNvGrpSpPr/>
        <p:nvPr/>
      </p:nvGrpSpPr>
      <p:grpSpPr>
        <a:xfrm>
          <a:off x="0" y="0"/>
          <a:ext cx="0" cy="0"/>
          <a:chOff x="0" y="0"/>
          <a:chExt cx="0" cy="0"/>
        </a:xfrm>
      </p:grpSpPr>
      <p:sp>
        <p:nvSpPr>
          <p:cNvPr id="633" name="Google Shape;633;p96"/>
          <p:cNvSpPr txBox="1">
            <a:spLocks noGrp="1"/>
          </p:cNvSpPr>
          <p:nvPr>
            <p:ph type="sldNum" idx="12"/>
          </p:nvPr>
        </p:nvSpPr>
        <p:spPr>
          <a:xfrm>
            <a:off x="17663750" y="9631250"/>
            <a:ext cx="378600" cy="5034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t>11</a:t>
            </a:fld>
            <a:endParaRPr/>
          </a:p>
        </p:txBody>
      </p:sp>
      <p:sp>
        <p:nvSpPr>
          <p:cNvPr id="634" name="Google Shape;634;p96"/>
          <p:cNvSpPr txBox="1">
            <a:spLocks noGrp="1"/>
          </p:cNvSpPr>
          <p:nvPr>
            <p:ph type="title"/>
          </p:nvPr>
        </p:nvSpPr>
        <p:spPr>
          <a:xfrm>
            <a:off x="311700" y="233750"/>
            <a:ext cx="8707500" cy="4566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sz="2400"/>
              <a:t>What is the Life Lessons approach?</a:t>
            </a:r>
            <a:endParaRPr sz="2400"/>
          </a:p>
          <a:p>
            <a:pPr marL="0" lvl="0" indent="0" algn="l" rtl="0">
              <a:spcBef>
                <a:spcPts val="0"/>
              </a:spcBef>
              <a:spcAft>
                <a:spcPts val="0"/>
              </a:spcAft>
              <a:buNone/>
            </a:pPr>
            <a:endParaRPr sz="2400"/>
          </a:p>
          <a:p>
            <a:pPr marL="0" lvl="0" indent="0" algn="l" rtl="0">
              <a:spcBef>
                <a:spcPts val="0"/>
              </a:spcBef>
              <a:spcAft>
                <a:spcPts val="0"/>
              </a:spcAft>
              <a:buNone/>
            </a:pPr>
            <a:endParaRPr sz="2400"/>
          </a:p>
        </p:txBody>
      </p:sp>
      <p:grpSp>
        <p:nvGrpSpPr>
          <p:cNvPr id="635" name="Google Shape;635;p96"/>
          <p:cNvGrpSpPr/>
          <p:nvPr/>
        </p:nvGrpSpPr>
        <p:grpSpPr>
          <a:xfrm>
            <a:off x="311704" y="847358"/>
            <a:ext cx="2487390" cy="2518143"/>
            <a:chOff x="8285772" y="1131082"/>
            <a:chExt cx="1825205" cy="2277626"/>
          </a:xfrm>
        </p:grpSpPr>
        <p:sp>
          <p:nvSpPr>
            <p:cNvPr id="636" name="Google Shape;636;p96"/>
            <p:cNvSpPr/>
            <p:nvPr/>
          </p:nvSpPr>
          <p:spPr>
            <a:xfrm>
              <a:off x="8285778" y="1131082"/>
              <a:ext cx="1825200" cy="511800"/>
            </a:xfrm>
            <a:prstGeom prst="round1Rect">
              <a:avLst>
                <a:gd name="adj" fmla="val 50000"/>
              </a:avLst>
            </a:prstGeom>
            <a:solidFill>
              <a:srgbClr val="4501F6"/>
            </a:solidFill>
            <a:ln>
              <a:noFill/>
            </a:ln>
          </p:spPr>
          <p:txBody>
            <a:bodyPr spcFirstLastPara="1" wrap="square" lIns="112250" tIns="112250" rIns="112250" bIns="112250" anchor="ctr" anchorCtr="0">
              <a:noAutofit/>
            </a:bodyPr>
            <a:lstStyle/>
            <a:p>
              <a:pPr marL="0" lvl="0" indent="0" algn="l" rtl="0">
                <a:spcBef>
                  <a:spcPts val="0"/>
                </a:spcBef>
                <a:spcAft>
                  <a:spcPts val="0"/>
                </a:spcAft>
                <a:buNone/>
              </a:pPr>
              <a:r>
                <a:rPr lang="en" sz="2747" b="1">
                  <a:solidFill>
                    <a:srgbClr val="FFFFFF"/>
                  </a:solidFill>
                  <a:latin typeface="Lexend"/>
                  <a:ea typeface="Lexend"/>
                  <a:cs typeface="Lexend"/>
                  <a:sym typeface="Lexend"/>
                </a:rPr>
                <a:t>Student-led</a:t>
              </a:r>
              <a:endParaRPr sz="2747" b="1">
                <a:solidFill>
                  <a:srgbClr val="FFFFFF"/>
                </a:solidFill>
                <a:latin typeface="Lexend"/>
                <a:ea typeface="Lexend"/>
                <a:cs typeface="Lexend"/>
                <a:sym typeface="Lexend"/>
              </a:endParaRPr>
            </a:p>
          </p:txBody>
        </p:sp>
        <p:sp>
          <p:nvSpPr>
            <p:cNvPr id="637" name="Google Shape;637;p96"/>
            <p:cNvSpPr/>
            <p:nvPr/>
          </p:nvSpPr>
          <p:spPr>
            <a:xfrm>
              <a:off x="8285772" y="1642908"/>
              <a:ext cx="1825200" cy="1765800"/>
            </a:xfrm>
            <a:prstGeom prst="rect">
              <a:avLst/>
            </a:prstGeom>
            <a:solidFill>
              <a:srgbClr val="B599FB"/>
            </a:solidFill>
            <a:ln>
              <a:noFill/>
            </a:ln>
          </p:spPr>
          <p:txBody>
            <a:bodyPr spcFirstLastPara="1" wrap="square" lIns="112250" tIns="112250" rIns="112250" bIns="112250" anchor="t" anchorCtr="0">
              <a:noAutofit/>
            </a:bodyPr>
            <a:lstStyle/>
            <a:p>
              <a:pPr marL="0" lvl="0" indent="0" algn="l" rtl="0">
                <a:spcBef>
                  <a:spcPts val="0"/>
                </a:spcBef>
                <a:spcAft>
                  <a:spcPts val="0"/>
                </a:spcAft>
                <a:buNone/>
              </a:pPr>
              <a:r>
                <a:rPr lang="en" sz="1800">
                  <a:solidFill>
                    <a:srgbClr val="1E2360"/>
                  </a:solidFill>
                  <a:latin typeface="Lexend"/>
                  <a:ea typeface="Lexend"/>
                  <a:cs typeface="Lexend"/>
                  <a:sym typeface="Lexend"/>
                </a:rPr>
                <a:t>We want young people to feel like this is a curriculum for them and to develop their own voices and thoughts</a:t>
              </a:r>
              <a:endParaRPr sz="1800">
                <a:solidFill>
                  <a:srgbClr val="1E2360"/>
                </a:solidFill>
                <a:latin typeface="Lexend"/>
                <a:ea typeface="Lexend"/>
                <a:cs typeface="Lexend"/>
                <a:sym typeface="Lexend"/>
              </a:endParaRPr>
            </a:p>
          </p:txBody>
        </p:sp>
      </p:grpSp>
      <p:pic>
        <p:nvPicPr>
          <p:cNvPr id="638" name="Google Shape;638;p96"/>
          <p:cNvPicPr preferRelativeResize="0"/>
          <p:nvPr/>
        </p:nvPicPr>
        <p:blipFill>
          <a:blip r:embed="rId5">
            <a:alphaModFix/>
          </a:blip>
          <a:stretch>
            <a:fillRect/>
          </a:stretch>
        </p:blipFill>
        <p:spPr>
          <a:xfrm>
            <a:off x="2906775" y="887400"/>
            <a:ext cx="3890549" cy="2204033"/>
          </a:xfrm>
          <a:prstGeom prst="rect">
            <a:avLst/>
          </a:prstGeom>
          <a:noFill/>
          <a:ln>
            <a:noFill/>
          </a:ln>
        </p:spPr>
      </p:pic>
      <p:sp>
        <p:nvSpPr>
          <p:cNvPr id="639" name="Google Shape;639;p96"/>
          <p:cNvSpPr txBox="1"/>
          <p:nvPr/>
        </p:nvSpPr>
        <p:spPr>
          <a:xfrm>
            <a:off x="2923492" y="3136532"/>
            <a:ext cx="3873900" cy="228900"/>
          </a:xfrm>
          <a:prstGeom prst="rect">
            <a:avLst/>
          </a:prstGeom>
          <a:noFill/>
          <a:ln>
            <a:noFill/>
          </a:ln>
        </p:spPr>
        <p:txBody>
          <a:bodyPr spcFirstLastPara="1" wrap="square" lIns="40025" tIns="40025" rIns="40025" bIns="40025" anchor="t" anchorCtr="0">
            <a:spAutoFit/>
          </a:bodyPr>
          <a:lstStyle/>
          <a:p>
            <a:pPr marL="0" lvl="0" indent="0" algn="l" rtl="0">
              <a:spcBef>
                <a:spcPts val="0"/>
              </a:spcBef>
              <a:spcAft>
                <a:spcPts val="0"/>
              </a:spcAft>
              <a:buNone/>
            </a:pPr>
            <a:r>
              <a:rPr lang="en" sz="963" u="sng">
                <a:solidFill>
                  <a:srgbClr val="0097A7"/>
                </a:solidFill>
                <a:latin typeface="Lexend"/>
                <a:ea typeface="Lexend"/>
                <a:cs typeface="Lexend"/>
                <a:sym typeface="Lexend"/>
                <a:hlinkClick r:id="rId6">
                  <a:extLst>
                    <a:ext uri="{A12FA001-AC4F-418D-AE19-62706E023703}">
                      <ahyp:hlinkClr xmlns:ahyp="http://schemas.microsoft.com/office/drawing/2018/hyperlinkcolor" val="tx"/>
                    </a:ext>
                  </a:extLst>
                </a:hlinkClick>
              </a:rPr>
              <a:t>https://vimeo.com/manage/videos/1098172728/9475cc6d60</a:t>
            </a:r>
            <a:r>
              <a:rPr lang="en" sz="963">
                <a:latin typeface="Lexend"/>
                <a:ea typeface="Lexend"/>
                <a:cs typeface="Lexend"/>
                <a:sym typeface="Lexend"/>
              </a:rPr>
              <a:t> </a:t>
            </a:r>
            <a:endParaRPr sz="963">
              <a:latin typeface="Lexend"/>
              <a:ea typeface="Lexend"/>
              <a:cs typeface="Lexend"/>
              <a:sym typeface="Lexend"/>
            </a:endParaRPr>
          </a:p>
        </p:txBody>
      </p:sp>
      <p:sp>
        <p:nvSpPr>
          <p:cNvPr id="640" name="Google Shape;640;p96"/>
          <p:cNvSpPr/>
          <p:nvPr/>
        </p:nvSpPr>
        <p:spPr>
          <a:xfrm>
            <a:off x="6574701" y="847351"/>
            <a:ext cx="2444400" cy="996600"/>
          </a:xfrm>
          <a:prstGeom prst="wedgeRoundRectCallout">
            <a:avLst>
              <a:gd name="adj1" fmla="val -49478"/>
              <a:gd name="adj2" fmla="val 76386"/>
              <a:gd name="adj3" fmla="val 0"/>
            </a:avLst>
          </a:prstGeom>
          <a:solidFill>
            <a:srgbClr val="B599FB"/>
          </a:solidFill>
          <a:ln w="25000" cap="flat" cmpd="sng">
            <a:solidFill>
              <a:srgbClr val="010D54"/>
            </a:solidFill>
            <a:prstDash val="solid"/>
            <a:round/>
            <a:headEnd type="none" w="sm" len="sm"/>
            <a:tailEnd type="none" w="sm" len="sm"/>
          </a:ln>
        </p:spPr>
        <p:txBody>
          <a:bodyPr spcFirstLastPara="1" wrap="square" lIns="80025" tIns="80025" rIns="80025" bIns="80025" anchor="ctr" anchorCtr="0">
            <a:noAutofit/>
          </a:bodyPr>
          <a:lstStyle/>
          <a:p>
            <a:pPr marL="0" marR="0" lvl="0" indent="0" algn="l" rtl="0">
              <a:lnSpc>
                <a:spcPct val="120000"/>
              </a:lnSpc>
              <a:spcBef>
                <a:spcPts val="0"/>
              </a:spcBef>
              <a:spcAft>
                <a:spcPts val="0"/>
              </a:spcAft>
              <a:buClr>
                <a:srgbClr val="000000"/>
              </a:buClr>
              <a:buSzPts val="525"/>
              <a:buFont typeface="Arial"/>
              <a:buNone/>
            </a:pPr>
            <a:r>
              <a:rPr lang="en" sz="1575">
                <a:solidFill>
                  <a:srgbClr val="010D56"/>
                </a:solidFill>
                <a:latin typeface="Lexend"/>
                <a:ea typeface="Lexend"/>
                <a:cs typeface="Lexend"/>
                <a:sym typeface="Lexend"/>
              </a:rPr>
              <a:t>What does it mean to be addicted to something?</a:t>
            </a:r>
            <a:endParaRPr sz="1575">
              <a:solidFill>
                <a:srgbClr val="010D56"/>
              </a:solidFill>
              <a:latin typeface="Lexend"/>
              <a:ea typeface="Lexend"/>
              <a:cs typeface="Lexend"/>
              <a:sym typeface="Lexend"/>
            </a:endParaRPr>
          </a:p>
        </p:txBody>
      </p:sp>
      <p:sp>
        <p:nvSpPr>
          <p:cNvPr id="641" name="Google Shape;641;p96"/>
          <p:cNvSpPr/>
          <p:nvPr/>
        </p:nvSpPr>
        <p:spPr>
          <a:xfrm>
            <a:off x="311750" y="3522500"/>
            <a:ext cx="2746500" cy="1410300"/>
          </a:xfrm>
          <a:prstGeom prst="roundRect">
            <a:avLst>
              <a:gd name="adj" fmla="val 11435"/>
            </a:avLst>
          </a:prstGeom>
          <a:solidFill>
            <a:schemeClr val="lt1"/>
          </a:solidFill>
          <a:ln w="28575" cap="flat" cmpd="sng">
            <a:solidFill>
              <a:srgbClr val="010D56"/>
            </a:solidFill>
            <a:prstDash val="solid"/>
            <a:round/>
            <a:headEnd type="none" w="sm" len="sm"/>
            <a:tailEnd type="none" w="sm" len="sm"/>
          </a:ln>
        </p:spPr>
        <p:txBody>
          <a:bodyPr spcFirstLastPara="1" wrap="square" lIns="45725" tIns="45725" rIns="45725" bIns="45725" anchor="ctr" anchorCtr="0">
            <a:noAutofit/>
          </a:bodyPr>
          <a:lstStyle/>
          <a:p>
            <a:pPr marL="0" lvl="0" indent="0" algn="ctr" rtl="0">
              <a:lnSpc>
                <a:spcPct val="120000"/>
              </a:lnSpc>
              <a:spcBef>
                <a:spcPts val="0"/>
              </a:spcBef>
              <a:spcAft>
                <a:spcPts val="0"/>
              </a:spcAft>
              <a:buNone/>
            </a:pPr>
            <a:r>
              <a:rPr lang="en" sz="1800">
                <a:solidFill>
                  <a:srgbClr val="010D56"/>
                </a:solidFill>
                <a:latin typeface="Lexend Medium"/>
                <a:ea typeface="Lexend Medium"/>
                <a:cs typeface="Lexend Medium"/>
                <a:sym typeface="Lexend Medium"/>
              </a:rPr>
              <a:t>Videos of children modelling discussions</a:t>
            </a:r>
            <a:endParaRPr sz="1800">
              <a:solidFill>
                <a:srgbClr val="010D56"/>
              </a:solidFill>
              <a:latin typeface="Lexend Medium"/>
              <a:ea typeface="Lexend Medium"/>
              <a:cs typeface="Lexend Medium"/>
              <a:sym typeface="Lexend Medium"/>
            </a:endParaRPr>
          </a:p>
        </p:txBody>
      </p:sp>
      <p:sp>
        <p:nvSpPr>
          <p:cNvPr id="642" name="Google Shape;642;p96"/>
          <p:cNvSpPr/>
          <p:nvPr/>
        </p:nvSpPr>
        <p:spPr>
          <a:xfrm>
            <a:off x="3292175" y="3522500"/>
            <a:ext cx="2746500" cy="1410300"/>
          </a:xfrm>
          <a:prstGeom prst="roundRect">
            <a:avLst>
              <a:gd name="adj" fmla="val 11435"/>
            </a:avLst>
          </a:prstGeom>
          <a:solidFill>
            <a:schemeClr val="lt1"/>
          </a:solidFill>
          <a:ln w="28575" cap="flat" cmpd="sng">
            <a:solidFill>
              <a:srgbClr val="010D56"/>
            </a:solidFill>
            <a:prstDash val="solid"/>
            <a:round/>
            <a:headEnd type="none" w="sm" len="sm"/>
            <a:tailEnd type="none" w="sm" len="sm"/>
          </a:ln>
        </p:spPr>
        <p:txBody>
          <a:bodyPr spcFirstLastPara="1" wrap="square" lIns="45725" tIns="45725" rIns="45725" bIns="45725" anchor="ctr" anchorCtr="0">
            <a:noAutofit/>
          </a:bodyPr>
          <a:lstStyle/>
          <a:p>
            <a:pPr marL="0" lvl="0" indent="0" algn="ctr" rtl="0">
              <a:lnSpc>
                <a:spcPct val="120000"/>
              </a:lnSpc>
              <a:spcBef>
                <a:spcPts val="0"/>
              </a:spcBef>
              <a:spcAft>
                <a:spcPts val="0"/>
              </a:spcAft>
              <a:buNone/>
            </a:pPr>
            <a:r>
              <a:rPr lang="en" sz="1800">
                <a:solidFill>
                  <a:srgbClr val="010D56"/>
                </a:solidFill>
                <a:latin typeface="Lexend Medium"/>
                <a:ea typeface="Lexend Medium"/>
                <a:cs typeface="Lexend Medium"/>
                <a:sym typeface="Lexend Medium"/>
              </a:rPr>
              <a:t>Opportunities for young people to discuss ideas</a:t>
            </a:r>
            <a:endParaRPr sz="1800">
              <a:solidFill>
                <a:srgbClr val="010D56"/>
              </a:solidFill>
              <a:latin typeface="Lexend Medium"/>
              <a:ea typeface="Lexend Medium"/>
              <a:cs typeface="Lexend Medium"/>
              <a:sym typeface="Lexend Medium"/>
            </a:endParaRPr>
          </a:p>
        </p:txBody>
      </p:sp>
      <p:sp>
        <p:nvSpPr>
          <p:cNvPr id="643" name="Google Shape;643;p96"/>
          <p:cNvSpPr/>
          <p:nvPr/>
        </p:nvSpPr>
        <p:spPr>
          <a:xfrm>
            <a:off x="6272600" y="3522500"/>
            <a:ext cx="2746500" cy="1410300"/>
          </a:xfrm>
          <a:prstGeom prst="roundRect">
            <a:avLst>
              <a:gd name="adj" fmla="val 11435"/>
            </a:avLst>
          </a:prstGeom>
          <a:solidFill>
            <a:schemeClr val="lt1"/>
          </a:solidFill>
          <a:ln w="28575" cap="flat" cmpd="sng">
            <a:solidFill>
              <a:srgbClr val="010D56"/>
            </a:solidFill>
            <a:prstDash val="solid"/>
            <a:round/>
            <a:headEnd type="none" w="sm" len="sm"/>
            <a:tailEnd type="none" w="sm" len="sm"/>
          </a:ln>
        </p:spPr>
        <p:txBody>
          <a:bodyPr spcFirstLastPara="1" wrap="square" lIns="45725" tIns="45725" rIns="45725" bIns="45725" anchor="ctr" anchorCtr="0">
            <a:noAutofit/>
          </a:bodyPr>
          <a:lstStyle/>
          <a:p>
            <a:pPr marL="0" lvl="0" indent="0" algn="ctr" rtl="0">
              <a:lnSpc>
                <a:spcPct val="120000"/>
              </a:lnSpc>
              <a:spcBef>
                <a:spcPts val="0"/>
              </a:spcBef>
              <a:spcAft>
                <a:spcPts val="0"/>
              </a:spcAft>
              <a:buNone/>
            </a:pPr>
            <a:r>
              <a:rPr lang="en" sz="1800">
                <a:solidFill>
                  <a:srgbClr val="010D56"/>
                </a:solidFill>
                <a:latin typeface="Lexend Medium"/>
                <a:ea typeface="Lexend Medium"/>
                <a:cs typeface="Lexend Medium"/>
                <a:sym typeface="Lexend Medium"/>
              </a:rPr>
              <a:t>A safe space for students to talk about their beliefs and feelings</a:t>
            </a:r>
            <a:endParaRPr sz="1800">
              <a:solidFill>
                <a:srgbClr val="010D56"/>
              </a:solidFill>
              <a:latin typeface="Lexend Medium"/>
              <a:ea typeface="Lexend Medium"/>
              <a:cs typeface="Lexend Medium"/>
              <a:sym typeface="Lexend Medium"/>
            </a:endParaRPr>
          </a:p>
        </p:txBody>
      </p:sp>
      <p:pic>
        <p:nvPicPr>
          <p:cNvPr id="644" name="Google Shape;644;p96" title="fast-forward.png"/>
          <p:cNvPicPr preferRelativeResize="0"/>
          <p:nvPr/>
        </p:nvPicPr>
        <p:blipFill>
          <a:blip r:embed="rId7">
            <a:alphaModFix/>
          </a:blip>
          <a:stretch>
            <a:fillRect/>
          </a:stretch>
        </p:blipFill>
        <p:spPr>
          <a:xfrm>
            <a:off x="8619713" y="182552"/>
            <a:ext cx="425175" cy="425175"/>
          </a:xfrm>
          <a:prstGeom prst="rect">
            <a:avLst/>
          </a:prstGeom>
          <a:noFill/>
          <a:ln>
            <a:noFill/>
          </a:ln>
        </p:spPr>
      </p:pic>
      <p:pic>
        <p:nvPicPr>
          <p:cNvPr id="2" name="Recorded Sound">
            <a:hlinkClick r:id="" action="ppaction://media"/>
            <a:extLst>
              <a:ext uri="{FF2B5EF4-FFF2-40B4-BE49-F238E27FC236}">
                <a16:creationId xmlns:a16="http://schemas.microsoft.com/office/drawing/2014/main" id="{1A124AC9-E7F8-21BB-9201-11E176EC032C}"/>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7309538" y="202987"/>
            <a:ext cx="487363" cy="4873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3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3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4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4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4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4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mediacall" presetSubtype="0" fill="hold" nodeType="clickEffect">
                                  <p:stCondLst>
                                    <p:cond delay="0"/>
                                  </p:stCondLst>
                                  <p:childTnLst>
                                    <p:cmd type="call" cmd="playFrom(0.0)">
                                      <p:cBhvr>
                                        <p:cTn id="24" dur="2357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DACCFD"/>
        </a:solidFill>
        <a:effectLst/>
      </p:bgPr>
    </p:bg>
    <p:spTree>
      <p:nvGrpSpPr>
        <p:cNvPr id="1" name="Shape 648"/>
        <p:cNvGrpSpPr/>
        <p:nvPr/>
      </p:nvGrpSpPr>
      <p:grpSpPr>
        <a:xfrm>
          <a:off x="0" y="0"/>
          <a:ext cx="0" cy="0"/>
          <a:chOff x="0" y="0"/>
          <a:chExt cx="0" cy="0"/>
        </a:xfrm>
      </p:grpSpPr>
      <p:sp>
        <p:nvSpPr>
          <p:cNvPr id="649" name="Google Shape;649;p97"/>
          <p:cNvSpPr txBox="1">
            <a:spLocks noGrp="1"/>
          </p:cNvSpPr>
          <p:nvPr>
            <p:ph type="sldNum" idx="12"/>
          </p:nvPr>
        </p:nvSpPr>
        <p:spPr>
          <a:xfrm>
            <a:off x="17663750" y="9631250"/>
            <a:ext cx="378600" cy="5034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t>12</a:t>
            </a:fld>
            <a:endParaRPr/>
          </a:p>
        </p:txBody>
      </p:sp>
      <p:sp>
        <p:nvSpPr>
          <p:cNvPr id="650" name="Google Shape;650;p97"/>
          <p:cNvSpPr txBox="1">
            <a:spLocks noGrp="1"/>
          </p:cNvSpPr>
          <p:nvPr>
            <p:ph type="title"/>
          </p:nvPr>
        </p:nvSpPr>
        <p:spPr>
          <a:xfrm>
            <a:off x="311700" y="233750"/>
            <a:ext cx="8707500" cy="4566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sz="2400"/>
              <a:t>What is the Life Lessons approach?</a:t>
            </a:r>
            <a:endParaRPr sz="2400"/>
          </a:p>
          <a:p>
            <a:pPr marL="0" lvl="0" indent="0" algn="l" rtl="0">
              <a:spcBef>
                <a:spcPts val="0"/>
              </a:spcBef>
              <a:spcAft>
                <a:spcPts val="0"/>
              </a:spcAft>
              <a:buNone/>
            </a:pPr>
            <a:endParaRPr sz="2400"/>
          </a:p>
          <a:p>
            <a:pPr marL="0" lvl="0" indent="0" algn="l" rtl="0">
              <a:spcBef>
                <a:spcPts val="0"/>
              </a:spcBef>
              <a:spcAft>
                <a:spcPts val="0"/>
              </a:spcAft>
              <a:buNone/>
            </a:pPr>
            <a:endParaRPr sz="2400"/>
          </a:p>
        </p:txBody>
      </p:sp>
      <p:grpSp>
        <p:nvGrpSpPr>
          <p:cNvPr id="651" name="Google Shape;651;p97"/>
          <p:cNvGrpSpPr/>
          <p:nvPr/>
        </p:nvGrpSpPr>
        <p:grpSpPr>
          <a:xfrm>
            <a:off x="311711" y="827961"/>
            <a:ext cx="2691265" cy="1897912"/>
            <a:chOff x="8285772" y="1131082"/>
            <a:chExt cx="1825205" cy="1545909"/>
          </a:xfrm>
        </p:grpSpPr>
        <p:sp>
          <p:nvSpPr>
            <p:cNvPr id="652" name="Google Shape;652;p97"/>
            <p:cNvSpPr/>
            <p:nvPr/>
          </p:nvSpPr>
          <p:spPr>
            <a:xfrm>
              <a:off x="8285778" y="1131082"/>
              <a:ext cx="1825200" cy="511800"/>
            </a:xfrm>
            <a:prstGeom prst="round1Rect">
              <a:avLst>
                <a:gd name="adj" fmla="val 50000"/>
              </a:avLst>
            </a:prstGeom>
            <a:solidFill>
              <a:srgbClr val="4501F6"/>
            </a:solidFill>
            <a:ln>
              <a:noFill/>
            </a:ln>
          </p:spPr>
          <p:txBody>
            <a:bodyPr spcFirstLastPara="1" wrap="square" lIns="112250" tIns="112250" rIns="112250" bIns="112250" anchor="ctr" anchorCtr="0">
              <a:noAutofit/>
            </a:bodyPr>
            <a:lstStyle/>
            <a:p>
              <a:pPr marL="0" lvl="0" indent="0" algn="l" rtl="0">
                <a:spcBef>
                  <a:spcPts val="0"/>
                </a:spcBef>
                <a:spcAft>
                  <a:spcPts val="0"/>
                </a:spcAft>
                <a:buNone/>
              </a:pPr>
              <a:r>
                <a:rPr lang="en" sz="2947" b="1">
                  <a:solidFill>
                    <a:srgbClr val="FFFFFF"/>
                  </a:solidFill>
                  <a:latin typeface="Lexend"/>
                  <a:ea typeface="Lexend"/>
                  <a:cs typeface="Lexend"/>
                  <a:sym typeface="Lexend"/>
                </a:rPr>
                <a:t>Inclusive</a:t>
              </a:r>
              <a:endParaRPr sz="2947" b="1">
                <a:solidFill>
                  <a:srgbClr val="FFFFFF"/>
                </a:solidFill>
                <a:latin typeface="Lexend"/>
                <a:ea typeface="Lexend"/>
                <a:cs typeface="Lexend"/>
                <a:sym typeface="Lexend"/>
              </a:endParaRPr>
            </a:p>
          </p:txBody>
        </p:sp>
        <p:sp>
          <p:nvSpPr>
            <p:cNvPr id="653" name="Google Shape;653;p97"/>
            <p:cNvSpPr/>
            <p:nvPr/>
          </p:nvSpPr>
          <p:spPr>
            <a:xfrm>
              <a:off x="8285772" y="1642891"/>
              <a:ext cx="1825200" cy="1034100"/>
            </a:xfrm>
            <a:prstGeom prst="rect">
              <a:avLst/>
            </a:prstGeom>
            <a:solidFill>
              <a:srgbClr val="B599FB"/>
            </a:solidFill>
            <a:ln>
              <a:noFill/>
            </a:ln>
          </p:spPr>
          <p:txBody>
            <a:bodyPr spcFirstLastPara="1" wrap="square" lIns="112250" tIns="112250" rIns="112250" bIns="112250" anchor="t" anchorCtr="0">
              <a:noAutofit/>
            </a:bodyPr>
            <a:lstStyle/>
            <a:p>
              <a:pPr marL="0" lvl="0" indent="0" algn="l" rtl="0">
                <a:spcBef>
                  <a:spcPts val="0"/>
                </a:spcBef>
                <a:spcAft>
                  <a:spcPts val="0"/>
                </a:spcAft>
                <a:buNone/>
              </a:pPr>
              <a:r>
                <a:rPr lang="en" sz="1800">
                  <a:solidFill>
                    <a:srgbClr val="1E2360"/>
                  </a:solidFill>
                  <a:latin typeface="Lexend"/>
                  <a:ea typeface="Lexend"/>
                  <a:cs typeface="Lexend"/>
                  <a:sym typeface="Lexend"/>
                </a:rPr>
                <a:t>We want all students to learn and feel like they belong</a:t>
              </a:r>
              <a:endParaRPr sz="1800">
                <a:solidFill>
                  <a:srgbClr val="1E2360"/>
                </a:solidFill>
                <a:latin typeface="Lexend"/>
                <a:ea typeface="Lexend"/>
                <a:cs typeface="Lexend"/>
                <a:sym typeface="Lexend"/>
              </a:endParaRPr>
            </a:p>
          </p:txBody>
        </p:sp>
      </p:grpSp>
      <p:sp>
        <p:nvSpPr>
          <p:cNvPr id="654" name="Google Shape;654;p97"/>
          <p:cNvSpPr/>
          <p:nvPr/>
        </p:nvSpPr>
        <p:spPr>
          <a:xfrm>
            <a:off x="311700" y="3055950"/>
            <a:ext cx="3964500" cy="1897800"/>
          </a:xfrm>
          <a:prstGeom prst="roundRect">
            <a:avLst>
              <a:gd name="adj" fmla="val 11435"/>
            </a:avLst>
          </a:prstGeom>
          <a:solidFill>
            <a:schemeClr val="lt1"/>
          </a:solidFill>
          <a:ln w="28575" cap="flat" cmpd="sng">
            <a:solidFill>
              <a:srgbClr val="010D56"/>
            </a:solidFill>
            <a:prstDash val="solid"/>
            <a:round/>
            <a:headEnd type="none" w="sm" len="sm"/>
            <a:tailEnd type="none" w="sm" len="sm"/>
          </a:ln>
        </p:spPr>
        <p:txBody>
          <a:bodyPr spcFirstLastPara="1" wrap="square" lIns="45725" tIns="45725" rIns="45725" bIns="45725" anchor="ctr" anchorCtr="0">
            <a:noAutofit/>
          </a:bodyPr>
          <a:lstStyle/>
          <a:p>
            <a:pPr marL="0" lvl="0" indent="0" algn="l" rtl="0">
              <a:lnSpc>
                <a:spcPct val="120000"/>
              </a:lnSpc>
              <a:spcBef>
                <a:spcPts val="0"/>
              </a:spcBef>
              <a:spcAft>
                <a:spcPts val="0"/>
              </a:spcAft>
              <a:buNone/>
            </a:pPr>
            <a:r>
              <a:rPr lang="en" sz="1800">
                <a:solidFill>
                  <a:srgbClr val="010D56"/>
                </a:solidFill>
                <a:latin typeface="Lexend"/>
                <a:ea typeface="Lexend"/>
                <a:cs typeface="Lexend"/>
                <a:sym typeface="Lexend"/>
              </a:rPr>
              <a:t>Pages designed to be easy to read for pupils with visual impairments and dyslexia, with pictures to support those who find reading tricky</a:t>
            </a:r>
            <a:endParaRPr sz="1800">
              <a:solidFill>
                <a:srgbClr val="010D56"/>
              </a:solidFill>
              <a:latin typeface="Lexend"/>
              <a:ea typeface="Lexend"/>
              <a:cs typeface="Lexend"/>
              <a:sym typeface="Lexend"/>
            </a:endParaRPr>
          </a:p>
        </p:txBody>
      </p:sp>
      <p:sp>
        <p:nvSpPr>
          <p:cNvPr id="655" name="Google Shape;655;p97"/>
          <p:cNvSpPr/>
          <p:nvPr/>
        </p:nvSpPr>
        <p:spPr>
          <a:xfrm>
            <a:off x="4389175" y="3055950"/>
            <a:ext cx="4459800" cy="1858800"/>
          </a:xfrm>
          <a:prstGeom prst="roundRect">
            <a:avLst>
              <a:gd name="adj" fmla="val 11435"/>
            </a:avLst>
          </a:prstGeom>
          <a:solidFill>
            <a:schemeClr val="lt1"/>
          </a:solidFill>
          <a:ln w="28575" cap="flat" cmpd="sng">
            <a:solidFill>
              <a:srgbClr val="010D56"/>
            </a:solidFill>
            <a:prstDash val="solid"/>
            <a:round/>
            <a:headEnd type="none" w="sm" len="sm"/>
            <a:tailEnd type="none" w="sm" len="sm"/>
          </a:ln>
        </p:spPr>
        <p:txBody>
          <a:bodyPr spcFirstLastPara="1" wrap="square" lIns="45725" tIns="45725" rIns="45725" bIns="45725" anchor="t" anchorCtr="0">
            <a:noAutofit/>
          </a:bodyPr>
          <a:lstStyle/>
          <a:p>
            <a:pPr marL="0" lvl="0" indent="0" algn="ctr" rtl="0">
              <a:lnSpc>
                <a:spcPct val="120000"/>
              </a:lnSpc>
              <a:spcBef>
                <a:spcPts val="0"/>
              </a:spcBef>
              <a:spcAft>
                <a:spcPts val="0"/>
              </a:spcAft>
              <a:buNone/>
            </a:pPr>
            <a:r>
              <a:rPr lang="en" sz="1800">
                <a:solidFill>
                  <a:srgbClr val="010D56"/>
                </a:solidFill>
                <a:latin typeface="Lexend Medium"/>
                <a:ea typeface="Lexend Medium"/>
                <a:cs typeface="Lexend Medium"/>
                <a:sym typeface="Lexend Medium"/>
              </a:rPr>
              <a:t>Diversity represented and celebrated</a:t>
            </a:r>
            <a:endParaRPr sz="1800">
              <a:solidFill>
                <a:srgbClr val="010D56"/>
              </a:solidFill>
              <a:latin typeface="Lexend Medium"/>
              <a:ea typeface="Lexend Medium"/>
              <a:cs typeface="Lexend Medium"/>
              <a:sym typeface="Lexend Medium"/>
            </a:endParaRPr>
          </a:p>
        </p:txBody>
      </p:sp>
      <p:grpSp>
        <p:nvGrpSpPr>
          <p:cNvPr id="656" name="Google Shape;656;p97"/>
          <p:cNvGrpSpPr/>
          <p:nvPr/>
        </p:nvGrpSpPr>
        <p:grpSpPr>
          <a:xfrm>
            <a:off x="5360642" y="3482963"/>
            <a:ext cx="2604833" cy="1364488"/>
            <a:chOff x="6419300" y="3822150"/>
            <a:chExt cx="2412999" cy="1264000"/>
          </a:xfrm>
        </p:grpSpPr>
        <p:pic>
          <p:nvPicPr>
            <p:cNvPr id="657" name="Google Shape;657;p97" title="New__0008_IMG_4372.png"/>
            <p:cNvPicPr preferRelativeResize="0"/>
            <p:nvPr/>
          </p:nvPicPr>
          <p:blipFill>
            <a:blip r:embed="rId5">
              <a:alphaModFix/>
            </a:blip>
            <a:stretch>
              <a:fillRect/>
            </a:stretch>
          </p:blipFill>
          <p:spPr>
            <a:xfrm>
              <a:off x="6985564" y="3823480"/>
              <a:ext cx="169197" cy="538776"/>
            </a:xfrm>
            <a:prstGeom prst="rect">
              <a:avLst/>
            </a:prstGeom>
            <a:noFill/>
            <a:ln>
              <a:noFill/>
            </a:ln>
          </p:spPr>
        </p:pic>
        <p:pic>
          <p:nvPicPr>
            <p:cNvPr id="658" name="Google Shape;658;p97" title="New__0009_IMG_4366.png"/>
            <p:cNvPicPr preferRelativeResize="0"/>
            <p:nvPr/>
          </p:nvPicPr>
          <p:blipFill>
            <a:blip r:embed="rId6">
              <a:alphaModFix/>
            </a:blip>
            <a:stretch>
              <a:fillRect/>
            </a:stretch>
          </p:blipFill>
          <p:spPr>
            <a:xfrm>
              <a:off x="7134589" y="3822150"/>
              <a:ext cx="190126" cy="570926"/>
            </a:xfrm>
            <a:prstGeom prst="rect">
              <a:avLst/>
            </a:prstGeom>
            <a:noFill/>
            <a:ln>
              <a:noFill/>
            </a:ln>
          </p:spPr>
        </p:pic>
        <p:pic>
          <p:nvPicPr>
            <p:cNvPr id="659" name="Google Shape;659;p97" title="New__0001_IMG_3915.png"/>
            <p:cNvPicPr preferRelativeResize="0"/>
            <p:nvPr/>
          </p:nvPicPr>
          <p:blipFill>
            <a:blip r:embed="rId7">
              <a:alphaModFix/>
            </a:blip>
            <a:stretch>
              <a:fillRect/>
            </a:stretch>
          </p:blipFill>
          <p:spPr>
            <a:xfrm>
              <a:off x="7221870" y="4512913"/>
              <a:ext cx="213896" cy="514522"/>
            </a:xfrm>
            <a:prstGeom prst="rect">
              <a:avLst/>
            </a:prstGeom>
            <a:noFill/>
            <a:ln>
              <a:noFill/>
            </a:ln>
          </p:spPr>
        </p:pic>
        <p:pic>
          <p:nvPicPr>
            <p:cNvPr id="660" name="Google Shape;660;p97" title="New__0000_IMG_3916.png"/>
            <p:cNvPicPr preferRelativeResize="0"/>
            <p:nvPr/>
          </p:nvPicPr>
          <p:blipFill>
            <a:blip r:embed="rId8">
              <a:alphaModFix/>
            </a:blip>
            <a:stretch>
              <a:fillRect/>
            </a:stretch>
          </p:blipFill>
          <p:spPr>
            <a:xfrm>
              <a:off x="7385320" y="4484119"/>
              <a:ext cx="161426" cy="526718"/>
            </a:xfrm>
            <a:prstGeom prst="rect">
              <a:avLst/>
            </a:prstGeom>
            <a:noFill/>
            <a:ln>
              <a:noFill/>
            </a:ln>
          </p:spPr>
        </p:pic>
        <p:pic>
          <p:nvPicPr>
            <p:cNvPr id="661" name="Google Shape;661;p97"/>
            <p:cNvPicPr preferRelativeResize="0"/>
            <p:nvPr/>
          </p:nvPicPr>
          <p:blipFill>
            <a:blip r:embed="rId9">
              <a:alphaModFix/>
            </a:blip>
            <a:stretch>
              <a:fillRect/>
            </a:stretch>
          </p:blipFill>
          <p:spPr>
            <a:xfrm>
              <a:off x="7341198" y="4608183"/>
              <a:ext cx="167286" cy="419934"/>
            </a:xfrm>
            <a:prstGeom prst="rect">
              <a:avLst/>
            </a:prstGeom>
            <a:noFill/>
            <a:ln>
              <a:noFill/>
            </a:ln>
          </p:spPr>
        </p:pic>
        <p:pic>
          <p:nvPicPr>
            <p:cNvPr id="662" name="Google Shape;662;p97"/>
            <p:cNvPicPr preferRelativeResize="0"/>
            <p:nvPr/>
          </p:nvPicPr>
          <p:blipFill rotWithShape="1">
            <a:blip r:embed="rId10">
              <a:alphaModFix/>
            </a:blip>
            <a:srcRect r="68047"/>
            <a:stretch/>
          </p:blipFill>
          <p:spPr>
            <a:xfrm>
              <a:off x="7883490" y="4609225"/>
              <a:ext cx="270920" cy="476925"/>
            </a:xfrm>
            <a:prstGeom prst="rect">
              <a:avLst/>
            </a:prstGeom>
            <a:noFill/>
            <a:ln>
              <a:noFill/>
            </a:ln>
          </p:spPr>
        </p:pic>
        <p:pic>
          <p:nvPicPr>
            <p:cNvPr id="663" name="Google Shape;663;p97" title="Dan_Weaver_Character_Design.jpg"/>
            <p:cNvPicPr preferRelativeResize="0"/>
            <p:nvPr/>
          </p:nvPicPr>
          <p:blipFill rotWithShape="1">
            <a:blip r:embed="rId11">
              <a:alphaModFix/>
            </a:blip>
            <a:srcRect l="7060" t="1546" r="75655"/>
            <a:stretch/>
          </p:blipFill>
          <p:spPr>
            <a:xfrm>
              <a:off x="8389964" y="4452339"/>
              <a:ext cx="174612" cy="559400"/>
            </a:xfrm>
            <a:prstGeom prst="rect">
              <a:avLst/>
            </a:prstGeom>
            <a:noFill/>
            <a:ln>
              <a:noFill/>
            </a:ln>
          </p:spPr>
        </p:pic>
        <p:pic>
          <p:nvPicPr>
            <p:cNvPr id="664" name="Google Shape;664;p97"/>
            <p:cNvPicPr preferRelativeResize="0"/>
            <p:nvPr/>
          </p:nvPicPr>
          <p:blipFill>
            <a:blip r:embed="rId12">
              <a:alphaModFix/>
            </a:blip>
            <a:stretch>
              <a:fillRect/>
            </a:stretch>
          </p:blipFill>
          <p:spPr>
            <a:xfrm>
              <a:off x="8434219" y="3903087"/>
              <a:ext cx="152920" cy="439242"/>
            </a:xfrm>
            <a:prstGeom prst="rect">
              <a:avLst/>
            </a:prstGeom>
            <a:noFill/>
            <a:ln>
              <a:noFill/>
            </a:ln>
          </p:spPr>
        </p:pic>
        <p:pic>
          <p:nvPicPr>
            <p:cNvPr id="665" name="Google Shape;665;p97"/>
            <p:cNvPicPr preferRelativeResize="0"/>
            <p:nvPr/>
          </p:nvPicPr>
          <p:blipFill>
            <a:blip r:embed="rId13">
              <a:alphaModFix/>
            </a:blip>
            <a:stretch>
              <a:fillRect/>
            </a:stretch>
          </p:blipFill>
          <p:spPr>
            <a:xfrm>
              <a:off x="8227528" y="4480497"/>
              <a:ext cx="163888" cy="551243"/>
            </a:xfrm>
            <a:prstGeom prst="rect">
              <a:avLst/>
            </a:prstGeom>
            <a:noFill/>
            <a:ln>
              <a:noFill/>
            </a:ln>
          </p:spPr>
        </p:pic>
        <p:pic>
          <p:nvPicPr>
            <p:cNvPr id="666" name="Google Shape;666;p97"/>
            <p:cNvPicPr preferRelativeResize="0"/>
            <p:nvPr/>
          </p:nvPicPr>
          <p:blipFill>
            <a:blip r:embed="rId14">
              <a:alphaModFix/>
            </a:blip>
            <a:stretch>
              <a:fillRect/>
            </a:stretch>
          </p:blipFill>
          <p:spPr>
            <a:xfrm>
              <a:off x="8481955" y="4459550"/>
              <a:ext cx="195335" cy="558392"/>
            </a:xfrm>
            <a:prstGeom prst="rect">
              <a:avLst/>
            </a:prstGeom>
            <a:noFill/>
            <a:ln>
              <a:noFill/>
            </a:ln>
          </p:spPr>
        </p:pic>
        <p:pic>
          <p:nvPicPr>
            <p:cNvPr id="667" name="Google Shape;667;p97"/>
            <p:cNvPicPr preferRelativeResize="0"/>
            <p:nvPr/>
          </p:nvPicPr>
          <p:blipFill>
            <a:blip r:embed="rId15">
              <a:alphaModFix/>
            </a:blip>
            <a:stretch>
              <a:fillRect/>
            </a:stretch>
          </p:blipFill>
          <p:spPr>
            <a:xfrm>
              <a:off x="7685114" y="4519182"/>
              <a:ext cx="119497" cy="492426"/>
            </a:xfrm>
            <a:prstGeom prst="rect">
              <a:avLst/>
            </a:prstGeom>
            <a:noFill/>
            <a:ln>
              <a:noFill/>
            </a:ln>
          </p:spPr>
        </p:pic>
        <p:pic>
          <p:nvPicPr>
            <p:cNvPr id="668" name="Google Shape;668;p97"/>
            <p:cNvPicPr preferRelativeResize="0"/>
            <p:nvPr/>
          </p:nvPicPr>
          <p:blipFill>
            <a:blip r:embed="rId16">
              <a:alphaModFix/>
            </a:blip>
            <a:stretch>
              <a:fillRect/>
            </a:stretch>
          </p:blipFill>
          <p:spPr>
            <a:xfrm>
              <a:off x="6500222" y="3857302"/>
              <a:ext cx="194385" cy="559401"/>
            </a:xfrm>
            <a:prstGeom prst="rect">
              <a:avLst/>
            </a:prstGeom>
            <a:noFill/>
            <a:ln>
              <a:noFill/>
            </a:ln>
          </p:spPr>
        </p:pic>
        <p:pic>
          <p:nvPicPr>
            <p:cNvPr id="669" name="Google Shape;669;p97"/>
            <p:cNvPicPr preferRelativeResize="0"/>
            <p:nvPr/>
          </p:nvPicPr>
          <p:blipFill>
            <a:blip r:embed="rId17">
              <a:alphaModFix/>
            </a:blip>
            <a:stretch>
              <a:fillRect/>
            </a:stretch>
          </p:blipFill>
          <p:spPr>
            <a:xfrm>
              <a:off x="6584040" y="4071422"/>
              <a:ext cx="134278" cy="356298"/>
            </a:xfrm>
            <a:prstGeom prst="rect">
              <a:avLst/>
            </a:prstGeom>
            <a:noFill/>
            <a:ln>
              <a:noFill/>
            </a:ln>
          </p:spPr>
        </p:pic>
        <p:pic>
          <p:nvPicPr>
            <p:cNvPr id="670" name="Google Shape;670;p97"/>
            <p:cNvPicPr preferRelativeResize="0"/>
            <p:nvPr/>
          </p:nvPicPr>
          <p:blipFill>
            <a:blip r:embed="rId18">
              <a:alphaModFix/>
            </a:blip>
            <a:stretch>
              <a:fillRect/>
            </a:stretch>
          </p:blipFill>
          <p:spPr>
            <a:xfrm>
              <a:off x="6419300" y="3893223"/>
              <a:ext cx="143907" cy="536084"/>
            </a:xfrm>
            <a:prstGeom prst="rect">
              <a:avLst/>
            </a:prstGeom>
            <a:noFill/>
            <a:ln>
              <a:noFill/>
            </a:ln>
          </p:spPr>
        </p:pic>
        <p:pic>
          <p:nvPicPr>
            <p:cNvPr id="671" name="Google Shape;671;p97"/>
            <p:cNvPicPr preferRelativeResize="0"/>
            <p:nvPr/>
          </p:nvPicPr>
          <p:blipFill>
            <a:blip r:embed="rId19">
              <a:alphaModFix/>
            </a:blip>
            <a:stretch>
              <a:fillRect/>
            </a:stretch>
          </p:blipFill>
          <p:spPr>
            <a:xfrm>
              <a:off x="7255882" y="4011018"/>
              <a:ext cx="163286" cy="397316"/>
            </a:xfrm>
            <a:prstGeom prst="rect">
              <a:avLst/>
            </a:prstGeom>
            <a:noFill/>
            <a:ln>
              <a:noFill/>
            </a:ln>
          </p:spPr>
        </p:pic>
        <p:pic>
          <p:nvPicPr>
            <p:cNvPr id="672" name="Google Shape;672;p97"/>
            <p:cNvPicPr preferRelativeResize="0"/>
            <p:nvPr/>
          </p:nvPicPr>
          <p:blipFill>
            <a:blip r:embed="rId20">
              <a:alphaModFix/>
            </a:blip>
            <a:stretch>
              <a:fillRect/>
            </a:stretch>
          </p:blipFill>
          <p:spPr>
            <a:xfrm>
              <a:off x="7576100" y="4632069"/>
              <a:ext cx="119499" cy="384023"/>
            </a:xfrm>
            <a:prstGeom prst="rect">
              <a:avLst/>
            </a:prstGeom>
            <a:noFill/>
            <a:ln>
              <a:noFill/>
            </a:ln>
          </p:spPr>
        </p:pic>
        <p:pic>
          <p:nvPicPr>
            <p:cNvPr id="673" name="Google Shape;673;p97"/>
            <p:cNvPicPr preferRelativeResize="0"/>
            <p:nvPr/>
          </p:nvPicPr>
          <p:blipFill>
            <a:blip r:embed="rId21">
              <a:alphaModFix/>
            </a:blip>
            <a:stretch>
              <a:fillRect/>
            </a:stretch>
          </p:blipFill>
          <p:spPr>
            <a:xfrm>
              <a:off x="8343899" y="3934284"/>
              <a:ext cx="139899" cy="403105"/>
            </a:xfrm>
            <a:prstGeom prst="rect">
              <a:avLst/>
            </a:prstGeom>
            <a:noFill/>
            <a:ln>
              <a:noFill/>
            </a:ln>
          </p:spPr>
        </p:pic>
        <p:pic>
          <p:nvPicPr>
            <p:cNvPr id="674" name="Google Shape;674;p97"/>
            <p:cNvPicPr preferRelativeResize="0"/>
            <p:nvPr/>
          </p:nvPicPr>
          <p:blipFill>
            <a:blip r:embed="rId22">
              <a:alphaModFix/>
            </a:blip>
            <a:stretch>
              <a:fillRect/>
            </a:stretch>
          </p:blipFill>
          <p:spPr>
            <a:xfrm>
              <a:off x="7093585" y="4598143"/>
              <a:ext cx="163089" cy="440022"/>
            </a:xfrm>
            <a:prstGeom prst="rect">
              <a:avLst/>
            </a:prstGeom>
            <a:noFill/>
            <a:ln>
              <a:noFill/>
            </a:ln>
          </p:spPr>
        </p:pic>
        <p:pic>
          <p:nvPicPr>
            <p:cNvPr id="675" name="Google Shape;675;p97"/>
            <p:cNvPicPr preferRelativeResize="0"/>
            <p:nvPr/>
          </p:nvPicPr>
          <p:blipFill>
            <a:blip r:embed="rId23">
              <a:alphaModFix/>
            </a:blip>
            <a:stretch>
              <a:fillRect/>
            </a:stretch>
          </p:blipFill>
          <p:spPr>
            <a:xfrm>
              <a:off x="8313980" y="4154151"/>
              <a:ext cx="102503" cy="208103"/>
            </a:xfrm>
            <a:prstGeom prst="rect">
              <a:avLst/>
            </a:prstGeom>
            <a:noFill/>
            <a:ln>
              <a:noFill/>
            </a:ln>
          </p:spPr>
        </p:pic>
        <p:pic>
          <p:nvPicPr>
            <p:cNvPr id="676" name="Google Shape;676;p97"/>
            <p:cNvPicPr preferRelativeResize="0"/>
            <p:nvPr/>
          </p:nvPicPr>
          <p:blipFill>
            <a:blip r:embed="rId24">
              <a:alphaModFix/>
            </a:blip>
            <a:stretch>
              <a:fillRect/>
            </a:stretch>
          </p:blipFill>
          <p:spPr>
            <a:xfrm>
              <a:off x="8625257" y="3857409"/>
              <a:ext cx="195335" cy="500412"/>
            </a:xfrm>
            <a:prstGeom prst="rect">
              <a:avLst/>
            </a:prstGeom>
            <a:noFill/>
            <a:ln>
              <a:noFill/>
            </a:ln>
          </p:spPr>
        </p:pic>
        <p:pic>
          <p:nvPicPr>
            <p:cNvPr id="677" name="Google Shape;677;p97"/>
            <p:cNvPicPr preferRelativeResize="0"/>
            <p:nvPr/>
          </p:nvPicPr>
          <p:blipFill>
            <a:blip r:embed="rId25">
              <a:alphaModFix/>
            </a:blip>
            <a:stretch>
              <a:fillRect/>
            </a:stretch>
          </p:blipFill>
          <p:spPr>
            <a:xfrm>
              <a:off x="8066804" y="4550544"/>
              <a:ext cx="195338" cy="481196"/>
            </a:xfrm>
            <a:prstGeom prst="rect">
              <a:avLst/>
            </a:prstGeom>
            <a:noFill/>
            <a:ln>
              <a:noFill/>
            </a:ln>
          </p:spPr>
        </p:pic>
        <p:pic>
          <p:nvPicPr>
            <p:cNvPr id="678" name="Google Shape;678;p97"/>
            <p:cNvPicPr preferRelativeResize="0"/>
            <p:nvPr/>
          </p:nvPicPr>
          <p:blipFill>
            <a:blip r:embed="rId26">
              <a:alphaModFix/>
            </a:blip>
            <a:stretch>
              <a:fillRect/>
            </a:stretch>
          </p:blipFill>
          <p:spPr>
            <a:xfrm>
              <a:off x="6698163" y="4498318"/>
              <a:ext cx="194387" cy="509780"/>
            </a:xfrm>
            <a:prstGeom prst="rect">
              <a:avLst/>
            </a:prstGeom>
            <a:noFill/>
            <a:ln>
              <a:noFill/>
            </a:ln>
          </p:spPr>
        </p:pic>
        <p:pic>
          <p:nvPicPr>
            <p:cNvPr id="679" name="Google Shape;679;p97"/>
            <p:cNvPicPr preferRelativeResize="0"/>
            <p:nvPr/>
          </p:nvPicPr>
          <p:blipFill>
            <a:blip r:embed="rId27">
              <a:alphaModFix/>
            </a:blip>
            <a:stretch>
              <a:fillRect/>
            </a:stretch>
          </p:blipFill>
          <p:spPr>
            <a:xfrm>
              <a:off x="6902637" y="4512679"/>
              <a:ext cx="180858" cy="522771"/>
            </a:xfrm>
            <a:prstGeom prst="rect">
              <a:avLst/>
            </a:prstGeom>
            <a:noFill/>
            <a:ln>
              <a:noFill/>
            </a:ln>
          </p:spPr>
        </p:pic>
        <p:pic>
          <p:nvPicPr>
            <p:cNvPr id="680" name="Google Shape;680;p97"/>
            <p:cNvPicPr preferRelativeResize="0"/>
            <p:nvPr/>
          </p:nvPicPr>
          <p:blipFill>
            <a:blip r:embed="rId28">
              <a:alphaModFix/>
            </a:blip>
            <a:stretch>
              <a:fillRect/>
            </a:stretch>
          </p:blipFill>
          <p:spPr>
            <a:xfrm>
              <a:off x="6445111" y="4362253"/>
              <a:ext cx="269007" cy="655734"/>
            </a:xfrm>
            <a:prstGeom prst="rect">
              <a:avLst/>
            </a:prstGeom>
            <a:noFill/>
            <a:ln>
              <a:noFill/>
            </a:ln>
          </p:spPr>
        </p:pic>
        <p:pic>
          <p:nvPicPr>
            <p:cNvPr id="681" name="Google Shape;681;p97" title="Auntie__0000_Auntie_Habib.png"/>
            <p:cNvPicPr preferRelativeResize="0"/>
            <p:nvPr/>
          </p:nvPicPr>
          <p:blipFill>
            <a:blip r:embed="rId29">
              <a:alphaModFix/>
            </a:blip>
            <a:stretch>
              <a:fillRect/>
            </a:stretch>
          </p:blipFill>
          <p:spPr>
            <a:xfrm>
              <a:off x="7920331" y="3904835"/>
              <a:ext cx="203761" cy="572636"/>
            </a:xfrm>
            <a:prstGeom prst="rect">
              <a:avLst/>
            </a:prstGeom>
            <a:noFill/>
            <a:ln>
              <a:noFill/>
            </a:ln>
          </p:spPr>
        </p:pic>
        <p:pic>
          <p:nvPicPr>
            <p:cNvPr id="682" name="Google Shape;682;p97" title="Hadid__0000_IMG_3896.png"/>
            <p:cNvPicPr preferRelativeResize="0"/>
            <p:nvPr/>
          </p:nvPicPr>
          <p:blipFill>
            <a:blip r:embed="rId30">
              <a:alphaModFix/>
            </a:blip>
            <a:stretch>
              <a:fillRect/>
            </a:stretch>
          </p:blipFill>
          <p:spPr>
            <a:xfrm>
              <a:off x="7617557" y="3827907"/>
              <a:ext cx="190123" cy="634995"/>
            </a:xfrm>
            <a:prstGeom prst="rect">
              <a:avLst/>
            </a:prstGeom>
            <a:noFill/>
            <a:ln>
              <a:noFill/>
            </a:ln>
          </p:spPr>
        </p:pic>
        <p:pic>
          <p:nvPicPr>
            <p:cNvPr id="683" name="Google Shape;683;p97" title="Hadid__0001_IMG_3897.png"/>
            <p:cNvPicPr preferRelativeResize="0"/>
            <p:nvPr/>
          </p:nvPicPr>
          <p:blipFill>
            <a:blip r:embed="rId31">
              <a:alphaModFix/>
            </a:blip>
            <a:stretch>
              <a:fillRect/>
            </a:stretch>
          </p:blipFill>
          <p:spPr>
            <a:xfrm>
              <a:off x="7764690" y="3901565"/>
              <a:ext cx="203762" cy="540276"/>
            </a:xfrm>
            <a:prstGeom prst="rect">
              <a:avLst/>
            </a:prstGeom>
            <a:noFill/>
            <a:ln>
              <a:noFill/>
            </a:ln>
          </p:spPr>
        </p:pic>
        <p:pic>
          <p:nvPicPr>
            <p:cNvPr id="684" name="Google Shape;684;p97" title="New__0002_Layer-1.png"/>
            <p:cNvPicPr preferRelativeResize="0"/>
            <p:nvPr/>
          </p:nvPicPr>
          <p:blipFill>
            <a:blip r:embed="rId32">
              <a:alphaModFix/>
            </a:blip>
            <a:stretch>
              <a:fillRect/>
            </a:stretch>
          </p:blipFill>
          <p:spPr>
            <a:xfrm>
              <a:off x="7920330" y="4011020"/>
              <a:ext cx="124712" cy="472621"/>
            </a:xfrm>
            <a:prstGeom prst="rect">
              <a:avLst/>
            </a:prstGeom>
            <a:noFill/>
            <a:ln>
              <a:noFill/>
            </a:ln>
          </p:spPr>
        </p:pic>
        <p:pic>
          <p:nvPicPr>
            <p:cNvPr id="685" name="Google Shape;685;p97" title="New__0001_Nila_Habib_Character_Design_-copy.png"/>
            <p:cNvPicPr preferRelativeResize="0"/>
            <p:nvPr/>
          </p:nvPicPr>
          <p:blipFill>
            <a:blip r:embed="rId33">
              <a:alphaModFix/>
            </a:blip>
            <a:stretch>
              <a:fillRect/>
            </a:stretch>
          </p:blipFill>
          <p:spPr>
            <a:xfrm>
              <a:off x="7664729" y="3969999"/>
              <a:ext cx="169199" cy="509268"/>
            </a:xfrm>
            <a:prstGeom prst="rect">
              <a:avLst/>
            </a:prstGeom>
            <a:noFill/>
            <a:ln>
              <a:noFill/>
            </a:ln>
          </p:spPr>
        </p:pic>
        <p:pic>
          <p:nvPicPr>
            <p:cNvPr id="686" name="Google Shape;686;p97" title="Peggy__0000_Peggy_Weaver.png"/>
            <p:cNvPicPr preferRelativeResize="0"/>
            <p:nvPr/>
          </p:nvPicPr>
          <p:blipFill>
            <a:blip r:embed="rId34">
              <a:alphaModFix/>
            </a:blip>
            <a:stretch>
              <a:fillRect/>
            </a:stretch>
          </p:blipFill>
          <p:spPr>
            <a:xfrm>
              <a:off x="8640984" y="4522693"/>
              <a:ext cx="163888" cy="536904"/>
            </a:xfrm>
            <a:prstGeom prst="rect">
              <a:avLst/>
            </a:prstGeom>
            <a:noFill/>
            <a:ln>
              <a:noFill/>
            </a:ln>
          </p:spPr>
        </p:pic>
        <p:pic>
          <p:nvPicPr>
            <p:cNvPr id="687" name="Google Shape;687;p97" title="Peggy__0001_IMG_3956.png"/>
            <p:cNvPicPr preferRelativeResize="0"/>
            <p:nvPr/>
          </p:nvPicPr>
          <p:blipFill>
            <a:blip r:embed="rId35">
              <a:alphaModFix/>
            </a:blip>
            <a:stretch>
              <a:fillRect/>
            </a:stretch>
          </p:blipFill>
          <p:spPr>
            <a:xfrm>
              <a:off x="8692401" y="4883296"/>
              <a:ext cx="139898" cy="176302"/>
            </a:xfrm>
            <a:prstGeom prst="rect">
              <a:avLst/>
            </a:prstGeom>
            <a:noFill/>
            <a:ln>
              <a:noFill/>
            </a:ln>
          </p:spPr>
        </p:pic>
      </p:grpSp>
      <p:pic>
        <p:nvPicPr>
          <p:cNvPr id="688" name="Google Shape;688;p97"/>
          <p:cNvPicPr preferRelativeResize="0"/>
          <p:nvPr/>
        </p:nvPicPr>
        <p:blipFill>
          <a:blip r:embed="rId36">
            <a:alphaModFix/>
          </a:blip>
          <a:stretch>
            <a:fillRect/>
          </a:stretch>
        </p:blipFill>
        <p:spPr>
          <a:xfrm>
            <a:off x="3226362" y="857175"/>
            <a:ext cx="2691276" cy="1516096"/>
          </a:xfrm>
          <a:prstGeom prst="rect">
            <a:avLst/>
          </a:prstGeom>
          <a:noFill/>
          <a:ln>
            <a:noFill/>
          </a:ln>
        </p:spPr>
      </p:pic>
      <p:sp>
        <p:nvSpPr>
          <p:cNvPr id="689" name="Google Shape;689;p97"/>
          <p:cNvSpPr/>
          <p:nvPr/>
        </p:nvSpPr>
        <p:spPr>
          <a:xfrm>
            <a:off x="6066300" y="857175"/>
            <a:ext cx="2766000" cy="1897800"/>
          </a:xfrm>
          <a:prstGeom prst="roundRect">
            <a:avLst>
              <a:gd name="adj" fmla="val 11435"/>
            </a:avLst>
          </a:prstGeom>
          <a:solidFill>
            <a:schemeClr val="lt1"/>
          </a:solidFill>
          <a:ln w="28575" cap="flat" cmpd="sng">
            <a:solidFill>
              <a:srgbClr val="010D56"/>
            </a:solidFill>
            <a:prstDash val="solid"/>
            <a:round/>
            <a:headEnd type="none" w="sm" len="sm"/>
            <a:tailEnd type="none" w="sm" len="sm"/>
          </a:ln>
        </p:spPr>
        <p:txBody>
          <a:bodyPr spcFirstLastPara="1" wrap="square" lIns="45725" tIns="45725" rIns="45725" bIns="45725" anchor="ctr" anchorCtr="0">
            <a:noAutofit/>
          </a:bodyPr>
          <a:lstStyle/>
          <a:p>
            <a:pPr marL="0" lvl="0" indent="0" algn="l" rtl="0">
              <a:lnSpc>
                <a:spcPct val="120000"/>
              </a:lnSpc>
              <a:spcBef>
                <a:spcPts val="0"/>
              </a:spcBef>
              <a:spcAft>
                <a:spcPts val="0"/>
              </a:spcAft>
              <a:buNone/>
            </a:pPr>
            <a:r>
              <a:rPr lang="en" sz="1800">
                <a:solidFill>
                  <a:srgbClr val="010D56"/>
                </a:solidFill>
                <a:latin typeface="Lexend"/>
                <a:ea typeface="Lexend"/>
                <a:cs typeface="Lexend"/>
                <a:sym typeface="Lexend"/>
              </a:rPr>
              <a:t>Information broken down into small, simple ideas, to help all students understand</a:t>
            </a:r>
            <a:endParaRPr sz="1800">
              <a:solidFill>
                <a:srgbClr val="010D56"/>
              </a:solidFill>
              <a:latin typeface="Lexend"/>
              <a:ea typeface="Lexend"/>
              <a:cs typeface="Lexend"/>
              <a:sym typeface="Lexend"/>
            </a:endParaRPr>
          </a:p>
        </p:txBody>
      </p:sp>
      <p:pic>
        <p:nvPicPr>
          <p:cNvPr id="690" name="Google Shape;690;p97"/>
          <p:cNvPicPr preferRelativeResize="0"/>
          <p:nvPr/>
        </p:nvPicPr>
        <p:blipFill>
          <a:blip r:embed="rId37">
            <a:alphaModFix/>
          </a:blip>
          <a:stretch>
            <a:fillRect/>
          </a:stretch>
        </p:blipFill>
        <p:spPr>
          <a:xfrm rot="4094192" flipH="1">
            <a:off x="4811421" y="1819658"/>
            <a:ext cx="1245734" cy="1245738"/>
          </a:xfrm>
          <a:prstGeom prst="rect">
            <a:avLst/>
          </a:prstGeom>
          <a:noFill/>
          <a:ln>
            <a:noFill/>
          </a:ln>
        </p:spPr>
      </p:pic>
      <p:pic>
        <p:nvPicPr>
          <p:cNvPr id="691" name="Google Shape;691;p97" title="fast-forward.png"/>
          <p:cNvPicPr preferRelativeResize="0"/>
          <p:nvPr/>
        </p:nvPicPr>
        <p:blipFill>
          <a:blip r:embed="rId38">
            <a:alphaModFix/>
          </a:blip>
          <a:stretch>
            <a:fillRect/>
          </a:stretch>
        </p:blipFill>
        <p:spPr>
          <a:xfrm>
            <a:off x="8619713" y="182552"/>
            <a:ext cx="425175" cy="425175"/>
          </a:xfrm>
          <a:prstGeom prst="rect">
            <a:avLst/>
          </a:prstGeom>
          <a:noFill/>
          <a:ln>
            <a:noFill/>
          </a:ln>
        </p:spPr>
      </p:pic>
      <p:pic>
        <p:nvPicPr>
          <p:cNvPr id="2" name="Recorded Sound">
            <a:hlinkClick r:id="" action="ppaction://media"/>
            <a:extLst>
              <a:ext uri="{FF2B5EF4-FFF2-40B4-BE49-F238E27FC236}">
                <a16:creationId xmlns:a16="http://schemas.microsoft.com/office/drawing/2014/main" id="{1C7AB640-23CD-47A7-2820-0ACEF71E8A92}"/>
              </a:ext>
            </a:extLst>
          </p:cNvPr>
          <p:cNvPicPr>
            <a:picLocks noChangeAspect="1"/>
          </p:cNvPicPr>
          <p:nvPr>
            <a:audioFile r:link="rId2"/>
            <p:extLst>
              <p:ext uri="{DAA4B4D4-6D71-4841-9C94-3DE7FCFB9230}">
                <p14:media xmlns:p14="http://schemas.microsoft.com/office/powerpoint/2010/main" r:embed="rId1"/>
              </p:ext>
            </p:extLst>
          </p:nvPr>
        </p:nvPicPr>
        <p:blipFill>
          <a:blip r:embed="rId39"/>
          <a:stretch>
            <a:fillRect/>
          </a:stretch>
        </p:blipFill>
        <p:spPr>
          <a:xfrm>
            <a:off x="6490590" y="234244"/>
            <a:ext cx="487363" cy="4873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8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8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9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5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5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5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mediacall" presetSubtype="0" fill="hold" nodeType="clickEffect">
                                  <p:stCondLst>
                                    <p:cond delay="0"/>
                                  </p:stCondLst>
                                  <p:childTnLst>
                                    <p:cmd type="call" cmd="playFrom(0.0)">
                                      <p:cBhvr>
                                        <p:cTn id="24" dur="2727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DACCFD"/>
        </a:solidFill>
        <a:effectLst/>
      </p:bgPr>
    </p:bg>
    <p:spTree>
      <p:nvGrpSpPr>
        <p:cNvPr id="1" name="Shape 695"/>
        <p:cNvGrpSpPr/>
        <p:nvPr/>
      </p:nvGrpSpPr>
      <p:grpSpPr>
        <a:xfrm>
          <a:off x="0" y="0"/>
          <a:ext cx="0" cy="0"/>
          <a:chOff x="0" y="0"/>
          <a:chExt cx="0" cy="0"/>
        </a:xfrm>
      </p:grpSpPr>
      <p:sp>
        <p:nvSpPr>
          <p:cNvPr id="696" name="Google Shape;696;p98"/>
          <p:cNvSpPr txBox="1">
            <a:spLocks noGrp="1"/>
          </p:cNvSpPr>
          <p:nvPr>
            <p:ph type="sldNum" idx="12"/>
          </p:nvPr>
        </p:nvSpPr>
        <p:spPr>
          <a:xfrm>
            <a:off x="17663750" y="9631250"/>
            <a:ext cx="378600" cy="5034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t>13</a:t>
            </a:fld>
            <a:endParaRPr/>
          </a:p>
        </p:txBody>
      </p:sp>
      <p:sp>
        <p:nvSpPr>
          <p:cNvPr id="697" name="Google Shape;697;p98"/>
          <p:cNvSpPr txBox="1">
            <a:spLocks noGrp="1"/>
          </p:cNvSpPr>
          <p:nvPr>
            <p:ph type="title"/>
          </p:nvPr>
        </p:nvSpPr>
        <p:spPr>
          <a:xfrm>
            <a:off x="311700" y="233750"/>
            <a:ext cx="8707500" cy="4566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sz="2400"/>
              <a:t>What is the Life Lessons approach?</a:t>
            </a:r>
            <a:endParaRPr sz="2400"/>
          </a:p>
          <a:p>
            <a:pPr marL="0" lvl="0" indent="0" algn="l" rtl="0">
              <a:spcBef>
                <a:spcPts val="0"/>
              </a:spcBef>
              <a:spcAft>
                <a:spcPts val="0"/>
              </a:spcAft>
              <a:buNone/>
            </a:pPr>
            <a:endParaRPr sz="2400"/>
          </a:p>
          <a:p>
            <a:pPr marL="0" lvl="0" indent="0" algn="l" rtl="0">
              <a:spcBef>
                <a:spcPts val="0"/>
              </a:spcBef>
              <a:spcAft>
                <a:spcPts val="0"/>
              </a:spcAft>
              <a:buNone/>
            </a:pPr>
            <a:endParaRPr sz="2400"/>
          </a:p>
        </p:txBody>
      </p:sp>
      <p:grpSp>
        <p:nvGrpSpPr>
          <p:cNvPr id="698" name="Google Shape;698;p98"/>
          <p:cNvGrpSpPr/>
          <p:nvPr/>
        </p:nvGrpSpPr>
        <p:grpSpPr>
          <a:xfrm>
            <a:off x="311695" y="887412"/>
            <a:ext cx="2788366" cy="1897912"/>
            <a:chOff x="8285772" y="1131082"/>
            <a:chExt cx="1825205" cy="1545909"/>
          </a:xfrm>
        </p:grpSpPr>
        <p:sp>
          <p:nvSpPr>
            <p:cNvPr id="699" name="Google Shape;699;p98"/>
            <p:cNvSpPr/>
            <p:nvPr/>
          </p:nvSpPr>
          <p:spPr>
            <a:xfrm>
              <a:off x="8285778" y="1131082"/>
              <a:ext cx="1825200" cy="511800"/>
            </a:xfrm>
            <a:prstGeom prst="round1Rect">
              <a:avLst>
                <a:gd name="adj" fmla="val 50000"/>
              </a:avLst>
            </a:prstGeom>
            <a:solidFill>
              <a:srgbClr val="4501F6"/>
            </a:solidFill>
            <a:ln>
              <a:noFill/>
            </a:ln>
          </p:spPr>
          <p:txBody>
            <a:bodyPr spcFirstLastPara="1" wrap="square" lIns="112250" tIns="112250" rIns="112250" bIns="112250" anchor="ctr" anchorCtr="0">
              <a:noAutofit/>
            </a:bodyPr>
            <a:lstStyle/>
            <a:p>
              <a:pPr marL="0" lvl="0" indent="0" algn="l" rtl="0">
                <a:spcBef>
                  <a:spcPts val="0"/>
                </a:spcBef>
                <a:spcAft>
                  <a:spcPts val="0"/>
                </a:spcAft>
                <a:buNone/>
              </a:pPr>
              <a:r>
                <a:rPr lang="en" sz="2947" b="1">
                  <a:solidFill>
                    <a:srgbClr val="FFFFFF"/>
                  </a:solidFill>
                  <a:latin typeface="Lexend"/>
                  <a:ea typeface="Lexend"/>
                  <a:cs typeface="Lexend"/>
                  <a:sym typeface="Lexend"/>
                </a:rPr>
                <a:t>Relational</a:t>
              </a:r>
              <a:endParaRPr sz="2947" b="1">
                <a:solidFill>
                  <a:srgbClr val="FFFFFF"/>
                </a:solidFill>
                <a:latin typeface="Lexend"/>
                <a:ea typeface="Lexend"/>
                <a:cs typeface="Lexend"/>
                <a:sym typeface="Lexend"/>
              </a:endParaRPr>
            </a:p>
          </p:txBody>
        </p:sp>
        <p:sp>
          <p:nvSpPr>
            <p:cNvPr id="700" name="Google Shape;700;p98"/>
            <p:cNvSpPr/>
            <p:nvPr/>
          </p:nvSpPr>
          <p:spPr>
            <a:xfrm>
              <a:off x="8285772" y="1642891"/>
              <a:ext cx="1825200" cy="1034100"/>
            </a:xfrm>
            <a:prstGeom prst="rect">
              <a:avLst/>
            </a:prstGeom>
            <a:solidFill>
              <a:srgbClr val="B599FB"/>
            </a:solidFill>
            <a:ln>
              <a:noFill/>
            </a:ln>
          </p:spPr>
          <p:txBody>
            <a:bodyPr spcFirstLastPara="1" wrap="square" lIns="112250" tIns="112250" rIns="112250" bIns="112250" anchor="t" anchorCtr="0">
              <a:noAutofit/>
            </a:bodyPr>
            <a:lstStyle/>
            <a:p>
              <a:pPr marL="0" lvl="0" indent="0" algn="l" rtl="0">
                <a:spcBef>
                  <a:spcPts val="0"/>
                </a:spcBef>
                <a:spcAft>
                  <a:spcPts val="0"/>
                </a:spcAft>
                <a:buNone/>
              </a:pPr>
              <a:r>
                <a:rPr lang="en" sz="1800">
                  <a:solidFill>
                    <a:srgbClr val="1E2360"/>
                  </a:solidFill>
                  <a:latin typeface="Lexend"/>
                  <a:ea typeface="Lexend"/>
                  <a:cs typeface="Lexend"/>
                  <a:sym typeface="Lexend"/>
                </a:rPr>
                <a:t>People learn through the relationships with the people around them.</a:t>
              </a:r>
              <a:endParaRPr sz="1800">
                <a:solidFill>
                  <a:srgbClr val="1E2360"/>
                </a:solidFill>
                <a:latin typeface="Lexend"/>
                <a:ea typeface="Lexend"/>
                <a:cs typeface="Lexend"/>
                <a:sym typeface="Lexend"/>
              </a:endParaRPr>
            </a:p>
          </p:txBody>
        </p:sp>
      </p:grpSp>
      <p:sp>
        <p:nvSpPr>
          <p:cNvPr id="701" name="Google Shape;701;p98"/>
          <p:cNvSpPr/>
          <p:nvPr/>
        </p:nvSpPr>
        <p:spPr>
          <a:xfrm>
            <a:off x="3100050" y="2048763"/>
            <a:ext cx="5919600" cy="3058200"/>
          </a:xfrm>
          <a:prstGeom prst="ellipse">
            <a:avLst/>
          </a:prstGeom>
          <a:solidFill>
            <a:srgbClr val="FEFFDD"/>
          </a:solidFill>
          <a:ln w="21300" cap="flat" cmpd="sng">
            <a:solidFill>
              <a:srgbClr val="010D54"/>
            </a:solidFill>
            <a:prstDash val="solid"/>
            <a:round/>
            <a:headEnd type="none" w="sm" len="sm"/>
            <a:tailEnd type="none" w="sm" len="sm"/>
          </a:ln>
        </p:spPr>
        <p:txBody>
          <a:bodyPr spcFirstLastPara="1" wrap="square" lIns="68125" tIns="68125" rIns="68125" bIns="68125" anchor="ctr" anchorCtr="0">
            <a:noAutofit/>
          </a:bodyPr>
          <a:lstStyle/>
          <a:p>
            <a:pPr marL="0" lvl="0" indent="0" algn="ctr" rtl="0">
              <a:spcBef>
                <a:spcPts val="0"/>
              </a:spcBef>
              <a:spcAft>
                <a:spcPts val="0"/>
              </a:spcAft>
              <a:buNone/>
            </a:pPr>
            <a:endParaRPr sz="1043">
              <a:solidFill>
                <a:srgbClr val="010D54"/>
              </a:solidFill>
              <a:latin typeface="Lexend"/>
              <a:ea typeface="Lexend"/>
              <a:cs typeface="Lexend"/>
              <a:sym typeface="Lexend"/>
            </a:endParaRPr>
          </a:p>
        </p:txBody>
      </p:sp>
      <p:sp>
        <p:nvSpPr>
          <p:cNvPr id="702" name="Google Shape;702;p98"/>
          <p:cNvSpPr/>
          <p:nvPr/>
        </p:nvSpPr>
        <p:spPr>
          <a:xfrm>
            <a:off x="3342289" y="2652379"/>
            <a:ext cx="3972600" cy="2330400"/>
          </a:xfrm>
          <a:prstGeom prst="ellipse">
            <a:avLst/>
          </a:prstGeom>
          <a:solidFill>
            <a:srgbClr val="FFD4C1"/>
          </a:solidFill>
          <a:ln w="21300" cap="flat" cmpd="sng">
            <a:solidFill>
              <a:srgbClr val="010D54"/>
            </a:solidFill>
            <a:prstDash val="solid"/>
            <a:round/>
            <a:headEnd type="none" w="sm" len="sm"/>
            <a:tailEnd type="none" w="sm" len="sm"/>
          </a:ln>
        </p:spPr>
        <p:txBody>
          <a:bodyPr spcFirstLastPara="1" wrap="square" lIns="68125" tIns="68125" rIns="68125" bIns="68125" anchor="ctr" anchorCtr="0">
            <a:noAutofit/>
          </a:bodyPr>
          <a:lstStyle/>
          <a:p>
            <a:pPr marL="0" lvl="0" indent="0" algn="ctr" rtl="0">
              <a:spcBef>
                <a:spcPts val="0"/>
              </a:spcBef>
              <a:spcAft>
                <a:spcPts val="0"/>
              </a:spcAft>
              <a:buNone/>
            </a:pPr>
            <a:endParaRPr sz="1043">
              <a:solidFill>
                <a:srgbClr val="010D54"/>
              </a:solidFill>
              <a:latin typeface="Lexend"/>
              <a:ea typeface="Lexend"/>
              <a:cs typeface="Lexend"/>
              <a:sym typeface="Lexend"/>
            </a:endParaRPr>
          </a:p>
        </p:txBody>
      </p:sp>
      <p:sp>
        <p:nvSpPr>
          <p:cNvPr id="703" name="Google Shape;703;p98"/>
          <p:cNvSpPr/>
          <p:nvPr/>
        </p:nvSpPr>
        <p:spPr>
          <a:xfrm>
            <a:off x="3459921" y="3255994"/>
            <a:ext cx="2370300" cy="1544100"/>
          </a:xfrm>
          <a:prstGeom prst="ellipse">
            <a:avLst/>
          </a:prstGeom>
          <a:solidFill>
            <a:srgbClr val="DACCFD"/>
          </a:solidFill>
          <a:ln w="21300" cap="flat" cmpd="sng">
            <a:solidFill>
              <a:srgbClr val="010D54"/>
            </a:solidFill>
            <a:prstDash val="solid"/>
            <a:round/>
            <a:headEnd type="none" w="sm" len="sm"/>
            <a:tailEnd type="none" w="sm" len="sm"/>
          </a:ln>
        </p:spPr>
        <p:txBody>
          <a:bodyPr spcFirstLastPara="1" wrap="square" lIns="68125" tIns="68125" rIns="68125" bIns="68125" anchor="ctr" anchorCtr="0">
            <a:noAutofit/>
          </a:bodyPr>
          <a:lstStyle/>
          <a:p>
            <a:pPr marL="0" lvl="0" indent="0" algn="ctr" rtl="0">
              <a:spcBef>
                <a:spcPts val="0"/>
              </a:spcBef>
              <a:spcAft>
                <a:spcPts val="0"/>
              </a:spcAft>
              <a:buNone/>
            </a:pPr>
            <a:endParaRPr sz="1043">
              <a:solidFill>
                <a:srgbClr val="010D54"/>
              </a:solidFill>
              <a:latin typeface="Lexend"/>
              <a:ea typeface="Lexend"/>
              <a:cs typeface="Lexend"/>
              <a:sym typeface="Lexend"/>
            </a:endParaRPr>
          </a:p>
        </p:txBody>
      </p:sp>
      <p:sp>
        <p:nvSpPr>
          <p:cNvPr id="704" name="Google Shape;704;p98"/>
          <p:cNvSpPr txBox="1"/>
          <p:nvPr/>
        </p:nvSpPr>
        <p:spPr>
          <a:xfrm>
            <a:off x="3504303" y="3844519"/>
            <a:ext cx="2281500" cy="366900"/>
          </a:xfrm>
          <a:prstGeom prst="rect">
            <a:avLst/>
          </a:prstGeom>
          <a:noFill/>
          <a:ln>
            <a:noFill/>
          </a:ln>
        </p:spPr>
        <p:txBody>
          <a:bodyPr spcFirstLastPara="1" wrap="square" lIns="68125" tIns="68125" rIns="68125" bIns="68125" anchor="t" anchorCtr="0">
            <a:spAutoFit/>
          </a:bodyPr>
          <a:lstStyle/>
          <a:p>
            <a:pPr marL="0" lvl="0" indent="0" algn="l" rtl="0">
              <a:spcBef>
                <a:spcPts val="0"/>
              </a:spcBef>
              <a:spcAft>
                <a:spcPts val="0"/>
              </a:spcAft>
              <a:buNone/>
            </a:pPr>
            <a:r>
              <a:rPr lang="en" sz="1490" b="1">
                <a:solidFill>
                  <a:srgbClr val="010D54"/>
                </a:solidFill>
                <a:latin typeface="Lexend"/>
                <a:ea typeface="Lexend"/>
                <a:cs typeface="Lexend"/>
                <a:sym typeface="Lexend"/>
              </a:rPr>
              <a:t>Understanding myself</a:t>
            </a:r>
            <a:endParaRPr sz="1490" b="1">
              <a:solidFill>
                <a:srgbClr val="010D54"/>
              </a:solidFill>
              <a:latin typeface="Lexend"/>
              <a:ea typeface="Lexend"/>
              <a:cs typeface="Lexend"/>
              <a:sym typeface="Lexend"/>
            </a:endParaRPr>
          </a:p>
        </p:txBody>
      </p:sp>
      <p:sp>
        <p:nvSpPr>
          <p:cNvPr id="705" name="Google Shape;705;p98"/>
          <p:cNvSpPr txBox="1"/>
          <p:nvPr/>
        </p:nvSpPr>
        <p:spPr>
          <a:xfrm>
            <a:off x="4974862" y="2950796"/>
            <a:ext cx="1988100" cy="366900"/>
          </a:xfrm>
          <a:prstGeom prst="rect">
            <a:avLst/>
          </a:prstGeom>
          <a:noFill/>
          <a:ln>
            <a:noFill/>
          </a:ln>
        </p:spPr>
        <p:txBody>
          <a:bodyPr spcFirstLastPara="1" wrap="square" lIns="68125" tIns="68125" rIns="68125" bIns="68125" anchor="t" anchorCtr="0">
            <a:spAutoFit/>
          </a:bodyPr>
          <a:lstStyle/>
          <a:p>
            <a:pPr marL="0" lvl="0" indent="0" algn="l" rtl="0">
              <a:spcBef>
                <a:spcPts val="0"/>
              </a:spcBef>
              <a:spcAft>
                <a:spcPts val="0"/>
              </a:spcAft>
              <a:buNone/>
            </a:pPr>
            <a:r>
              <a:rPr lang="en" sz="1490" b="1">
                <a:solidFill>
                  <a:srgbClr val="010D54"/>
                </a:solidFill>
                <a:latin typeface="Lexend"/>
                <a:ea typeface="Lexend"/>
                <a:cs typeface="Lexend"/>
                <a:sym typeface="Lexend"/>
              </a:rPr>
              <a:t>Self with others</a:t>
            </a:r>
            <a:endParaRPr sz="1490" b="1">
              <a:solidFill>
                <a:srgbClr val="010D54"/>
              </a:solidFill>
              <a:latin typeface="Lexend"/>
              <a:ea typeface="Lexend"/>
              <a:cs typeface="Lexend"/>
              <a:sym typeface="Lexend"/>
            </a:endParaRPr>
          </a:p>
        </p:txBody>
      </p:sp>
      <p:sp>
        <p:nvSpPr>
          <p:cNvPr id="706" name="Google Shape;706;p98"/>
          <p:cNvSpPr txBox="1"/>
          <p:nvPr/>
        </p:nvSpPr>
        <p:spPr>
          <a:xfrm>
            <a:off x="5785735" y="2325644"/>
            <a:ext cx="2149800" cy="366900"/>
          </a:xfrm>
          <a:prstGeom prst="rect">
            <a:avLst/>
          </a:prstGeom>
          <a:noFill/>
          <a:ln>
            <a:noFill/>
          </a:ln>
        </p:spPr>
        <p:txBody>
          <a:bodyPr spcFirstLastPara="1" wrap="square" lIns="68125" tIns="68125" rIns="68125" bIns="68125" anchor="t" anchorCtr="0">
            <a:spAutoFit/>
          </a:bodyPr>
          <a:lstStyle/>
          <a:p>
            <a:pPr marL="0" lvl="0" indent="0" algn="l" rtl="0">
              <a:spcBef>
                <a:spcPts val="0"/>
              </a:spcBef>
              <a:spcAft>
                <a:spcPts val="0"/>
              </a:spcAft>
              <a:buNone/>
            </a:pPr>
            <a:r>
              <a:rPr lang="en" sz="1490" b="1">
                <a:solidFill>
                  <a:srgbClr val="010D54"/>
                </a:solidFill>
                <a:latin typeface="Lexend"/>
                <a:ea typeface="Lexend"/>
                <a:cs typeface="Lexend"/>
                <a:sym typeface="Lexend"/>
              </a:rPr>
              <a:t>Self within the world</a:t>
            </a:r>
            <a:endParaRPr sz="1490" b="1">
              <a:solidFill>
                <a:srgbClr val="010D54"/>
              </a:solidFill>
              <a:latin typeface="Lexend"/>
              <a:ea typeface="Lexend"/>
              <a:cs typeface="Lexend"/>
              <a:sym typeface="Lexend"/>
            </a:endParaRPr>
          </a:p>
        </p:txBody>
      </p:sp>
      <p:sp>
        <p:nvSpPr>
          <p:cNvPr id="707" name="Google Shape;707;p98"/>
          <p:cNvSpPr/>
          <p:nvPr/>
        </p:nvSpPr>
        <p:spPr>
          <a:xfrm>
            <a:off x="311700" y="3081075"/>
            <a:ext cx="3030600" cy="1833900"/>
          </a:xfrm>
          <a:prstGeom prst="roundRect">
            <a:avLst>
              <a:gd name="adj" fmla="val 11435"/>
            </a:avLst>
          </a:prstGeom>
          <a:solidFill>
            <a:schemeClr val="lt1"/>
          </a:solidFill>
          <a:ln w="28575" cap="flat" cmpd="sng">
            <a:solidFill>
              <a:srgbClr val="010D56"/>
            </a:solidFill>
            <a:prstDash val="solid"/>
            <a:round/>
            <a:headEnd type="none" w="sm" len="sm"/>
            <a:tailEnd type="none" w="sm" len="sm"/>
          </a:ln>
        </p:spPr>
        <p:txBody>
          <a:bodyPr spcFirstLastPara="1" wrap="square" lIns="45725" tIns="45725" rIns="45725" bIns="45725" anchor="ctr" anchorCtr="0">
            <a:noAutofit/>
          </a:bodyPr>
          <a:lstStyle/>
          <a:p>
            <a:pPr marL="0" lvl="0" indent="0" algn="l" rtl="0">
              <a:lnSpc>
                <a:spcPct val="120000"/>
              </a:lnSpc>
              <a:spcBef>
                <a:spcPts val="0"/>
              </a:spcBef>
              <a:spcAft>
                <a:spcPts val="0"/>
              </a:spcAft>
              <a:buNone/>
            </a:pPr>
            <a:r>
              <a:rPr lang="en" sz="1800">
                <a:solidFill>
                  <a:srgbClr val="010D56"/>
                </a:solidFill>
                <a:latin typeface="Lexend"/>
                <a:ea typeface="Lexend"/>
                <a:cs typeface="Lexend"/>
                <a:sym typeface="Lexend"/>
              </a:rPr>
              <a:t>We support young people to understand themselves and how they fit in to the world around them</a:t>
            </a:r>
            <a:endParaRPr sz="1800">
              <a:solidFill>
                <a:srgbClr val="010D56"/>
              </a:solidFill>
              <a:latin typeface="Lexend"/>
              <a:ea typeface="Lexend"/>
              <a:cs typeface="Lexend"/>
              <a:sym typeface="Lexend"/>
            </a:endParaRPr>
          </a:p>
        </p:txBody>
      </p:sp>
      <p:sp>
        <p:nvSpPr>
          <p:cNvPr id="708" name="Google Shape;708;p98"/>
          <p:cNvSpPr/>
          <p:nvPr/>
        </p:nvSpPr>
        <p:spPr>
          <a:xfrm>
            <a:off x="3641100" y="918213"/>
            <a:ext cx="5191200" cy="902700"/>
          </a:xfrm>
          <a:prstGeom prst="roundRect">
            <a:avLst>
              <a:gd name="adj" fmla="val 11435"/>
            </a:avLst>
          </a:prstGeom>
          <a:solidFill>
            <a:schemeClr val="lt1"/>
          </a:solidFill>
          <a:ln w="28575" cap="flat" cmpd="sng">
            <a:solidFill>
              <a:srgbClr val="010D56"/>
            </a:solidFill>
            <a:prstDash val="solid"/>
            <a:round/>
            <a:headEnd type="none" w="sm" len="sm"/>
            <a:tailEnd type="none" w="sm" len="sm"/>
          </a:ln>
        </p:spPr>
        <p:txBody>
          <a:bodyPr spcFirstLastPara="1" wrap="square" lIns="45725" tIns="45725" rIns="45725" bIns="45725" anchor="ctr" anchorCtr="0">
            <a:noAutofit/>
          </a:bodyPr>
          <a:lstStyle/>
          <a:p>
            <a:pPr marL="0" lvl="0" indent="0" algn="l" rtl="0">
              <a:lnSpc>
                <a:spcPct val="120000"/>
              </a:lnSpc>
              <a:spcBef>
                <a:spcPts val="0"/>
              </a:spcBef>
              <a:spcAft>
                <a:spcPts val="0"/>
              </a:spcAft>
              <a:buNone/>
            </a:pPr>
            <a:r>
              <a:rPr lang="en" sz="1800">
                <a:solidFill>
                  <a:srgbClr val="010D56"/>
                </a:solidFill>
                <a:latin typeface="Lexend"/>
                <a:ea typeface="Lexend"/>
                <a:cs typeface="Lexend"/>
                <a:sym typeface="Lexend"/>
              </a:rPr>
              <a:t>We help students to understand their relationships with the people in their lives.</a:t>
            </a:r>
            <a:endParaRPr sz="1800">
              <a:solidFill>
                <a:srgbClr val="010D56"/>
              </a:solidFill>
              <a:latin typeface="Lexend"/>
              <a:ea typeface="Lexend"/>
              <a:cs typeface="Lexend"/>
              <a:sym typeface="Lexend"/>
            </a:endParaRPr>
          </a:p>
        </p:txBody>
      </p:sp>
      <p:pic>
        <p:nvPicPr>
          <p:cNvPr id="709" name="Google Shape;709;p98" title="fast-forward.png"/>
          <p:cNvPicPr preferRelativeResize="0"/>
          <p:nvPr/>
        </p:nvPicPr>
        <p:blipFill>
          <a:blip r:embed="rId5">
            <a:alphaModFix/>
          </a:blip>
          <a:stretch>
            <a:fillRect/>
          </a:stretch>
        </p:blipFill>
        <p:spPr>
          <a:xfrm>
            <a:off x="8619713" y="182552"/>
            <a:ext cx="425175" cy="425175"/>
          </a:xfrm>
          <a:prstGeom prst="rect">
            <a:avLst/>
          </a:prstGeom>
          <a:noFill/>
          <a:ln>
            <a:noFill/>
          </a:ln>
        </p:spPr>
      </p:pic>
      <p:pic>
        <p:nvPicPr>
          <p:cNvPr id="2" name="Recorded Sound">
            <a:hlinkClick r:id="" action="ppaction://media"/>
            <a:extLst>
              <a:ext uri="{FF2B5EF4-FFF2-40B4-BE49-F238E27FC236}">
                <a16:creationId xmlns:a16="http://schemas.microsoft.com/office/drawing/2014/main" id="{40FF372C-0518-17F8-21CF-2EAB32E1630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177405" y="206888"/>
            <a:ext cx="487363" cy="4873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0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0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0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0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0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0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70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70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mediacall" presetSubtype="0" fill="hold" nodeType="clickEffect">
                                  <p:stCondLst>
                                    <p:cond delay="0"/>
                                  </p:stCondLst>
                                  <p:childTnLst>
                                    <p:cmd type="call" cmd="playFrom(0.0)">
                                      <p:cBhvr>
                                        <p:cTn id="28" dur="1607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9"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DACCFD"/>
        </a:solidFill>
        <a:effectLst/>
      </p:bgPr>
    </p:bg>
    <p:spTree>
      <p:nvGrpSpPr>
        <p:cNvPr id="1" name="Shape 721"/>
        <p:cNvGrpSpPr/>
        <p:nvPr/>
      </p:nvGrpSpPr>
      <p:grpSpPr>
        <a:xfrm>
          <a:off x="0" y="0"/>
          <a:ext cx="0" cy="0"/>
          <a:chOff x="0" y="0"/>
          <a:chExt cx="0" cy="0"/>
        </a:xfrm>
      </p:grpSpPr>
      <p:sp>
        <p:nvSpPr>
          <p:cNvPr id="722" name="Google Shape;722;p100"/>
          <p:cNvSpPr txBox="1">
            <a:spLocks noGrp="1"/>
          </p:cNvSpPr>
          <p:nvPr>
            <p:ph type="sldNum" idx="12"/>
          </p:nvPr>
        </p:nvSpPr>
        <p:spPr>
          <a:xfrm>
            <a:off x="17663750" y="9631250"/>
            <a:ext cx="378600" cy="5034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t>14</a:t>
            </a:fld>
            <a:endParaRPr/>
          </a:p>
        </p:txBody>
      </p:sp>
      <p:sp>
        <p:nvSpPr>
          <p:cNvPr id="723" name="Google Shape;723;p100"/>
          <p:cNvSpPr txBox="1">
            <a:spLocks noGrp="1"/>
          </p:cNvSpPr>
          <p:nvPr>
            <p:ph type="title"/>
          </p:nvPr>
        </p:nvSpPr>
        <p:spPr>
          <a:xfrm>
            <a:off x="311700" y="233750"/>
            <a:ext cx="8707500" cy="4566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sz="2400"/>
              <a:t>What will Life Lessons help your child to do?</a:t>
            </a:r>
            <a:endParaRPr sz="2400"/>
          </a:p>
          <a:p>
            <a:pPr marL="0" lvl="0" indent="0" algn="l" rtl="0">
              <a:spcBef>
                <a:spcPts val="0"/>
              </a:spcBef>
              <a:spcAft>
                <a:spcPts val="0"/>
              </a:spcAft>
              <a:buNone/>
            </a:pPr>
            <a:endParaRPr sz="2400"/>
          </a:p>
        </p:txBody>
      </p:sp>
      <p:sp>
        <p:nvSpPr>
          <p:cNvPr id="724" name="Google Shape;724;p100"/>
          <p:cNvSpPr/>
          <p:nvPr/>
        </p:nvSpPr>
        <p:spPr>
          <a:xfrm>
            <a:off x="3101088" y="839900"/>
            <a:ext cx="2941800" cy="1269600"/>
          </a:xfrm>
          <a:prstGeom prst="round2DiagRect">
            <a:avLst>
              <a:gd name="adj1" fmla="val 16667"/>
              <a:gd name="adj2" fmla="val 0"/>
            </a:avLst>
          </a:prstGeom>
          <a:solidFill>
            <a:srgbClr val="010D54"/>
          </a:solidFill>
          <a:ln>
            <a:noFill/>
          </a:ln>
        </p:spPr>
        <p:txBody>
          <a:bodyPr spcFirstLastPara="1" wrap="square" lIns="91425" tIns="91425" rIns="91425" bIns="91425" anchor="ctr" anchorCtr="0">
            <a:noAutofit/>
          </a:bodyPr>
          <a:lstStyle/>
          <a:p>
            <a:pPr marL="0" lvl="0" indent="0" algn="ctr" rtl="0">
              <a:lnSpc>
                <a:spcPct val="120000"/>
              </a:lnSpc>
              <a:spcBef>
                <a:spcPts val="0"/>
              </a:spcBef>
              <a:spcAft>
                <a:spcPts val="0"/>
              </a:spcAft>
              <a:buNone/>
            </a:pPr>
            <a:r>
              <a:rPr lang="en" sz="2000">
                <a:solidFill>
                  <a:schemeClr val="lt1"/>
                </a:solidFill>
                <a:latin typeface="Lexend"/>
                <a:ea typeface="Lexend"/>
                <a:cs typeface="Lexend"/>
                <a:sym typeface="Lexend"/>
              </a:rPr>
              <a:t>Aspire to and dream of a bright future</a:t>
            </a:r>
            <a:endParaRPr sz="2000">
              <a:solidFill>
                <a:schemeClr val="lt1"/>
              </a:solidFill>
              <a:latin typeface="Lexend"/>
              <a:ea typeface="Lexend"/>
              <a:cs typeface="Lexend"/>
              <a:sym typeface="Lexend"/>
            </a:endParaRPr>
          </a:p>
        </p:txBody>
      </p:sp>
      <p:sp>
        <p:nvSpPr>
          <p:cNvPr id="725" name="Google Shape;725;p100"/>
          <p:cNvSpPr/>
          <p:nvPr/>
        </p:nvSpPr>
        <p:spPr>
          <a:xfrm>
            <a:off x="4671927" y="2242613"/>
            <a:ext cx="3366300" cy="1269600"/>
          </a:xfrm>
          <a:prstGeom prst="round2DiagRect">
            <a:avLst>
              <a:gd name="adj1" fmla="val 16667"/>
              <a:gd name="adj2" fmla="val 0"/>
            </a:avLst>
          </a:prstGeom>
          <a:solidFill>
            <a:srgbClr val="010D54"/>
          </a:solidFill>
          <a:ln>
            <a:noFill/>
          </a:ln>
        </p:spPr>
        <p:txBody>
          <a:bodyPr spcFirstLastPara="1" wrap="square" lIns="91425" tIns="91425" rIns="91425" bIns="91425" anchor="ctr" anchorCtr="0">
            <a:noAutofit/>
          </a:bodyPr>
          <a:lstStyle/>
          <a:p>
            <a:pPr marL="0" lvl="0" indent="0" algn="ctr" rtl="0">
              <a:lnSpc>
                <a:spcPct val="120000"/>
              </a:lnSpc>
              <a:spcBef>
                <a:spcPts val="0"/>
              </a:spcBef>
              <a:spcAft>
                <a:spcPts val="0"/>
              </a:spcAft>
              <a:buNone/>
            </a:pPr>
            <a:r>
              <a:rPr lang="en" sz="2000">
                <a:solidFill>
                  <a:schemeClr val="lt1"/>
                </a:solidFill>
                <a:latin typeface="Lexend"/>
                <a:ea typeface="Lexend"/>
                <a:cs typeface="Lexend"/>
                <a:sym typeface="Lexend"/>
              </a:rPr>
              <a:t>Have healthy relationships</a:t>
            </a:r>
            <a:endParaRPr sz="2000">
              <a:solidFill>
                <a:schemeClr val="lt1"/>
              </a:solidFill>
              <a:latin typeface="Lexend"/>
              <a:ea typeface="Lexend"/>
              <a:cs typeface="Lexend"/>
              <a:sym typeface="Lexend"/>
            </a:endParaRPr>
          </a:p>
        </p:txBody>
      </p:sp>
      <p:sp>
        <p:nvSpPr>
          <p:cNvPr id="726" name="Google Shape;726;p100"/>
          <p:cNvSpPr/>
          <p:nvPr/>
        </p:nvSpPr>
        <p:spPr>
          <a:xfrm>
            <a:off x="311701" y="3645325"/>
            <a:ext cx="2485500" cy="1269600"/>
          </a:xfrm>
          <a:prstGeom prst="round2DiagRect">
            <a:avLst>
              <a:gd name="adj1" fmla="val 16667"/>
              <a:gd name="adj2" fmla="val 0"/>
            </a:avLst>
          </a:prstGeom>
          <a:solidFill>
            <a:srgbClr val="010D54"/>
          </a:solidFill>
          <a:ln>
            <a:noFill/>
          </a:ln>
        </p:spPr>
        <p:txBody>
          <a:bodyPr spcFirstLastPara="1" wrap="square" lIns="91425" tIns="91425" rIns="91425" bIns="91425" anchor="ctr" anchorCtr="0">
            <a:noAutofit/>
          </a:bodyPr>
          <a:lstStyle/>
          <a:p>
            <a:pPr marL="0" lvl="0" indent="0" algn="ctr" rtl="0">
              <a:lnSpc>
                <a:spcPct val="120000"/>
              </a:lnSpc>
              <a:spcBef>
                <a:spcPts val="0"/>
              </a:spcBef>
              <a:spcAft>
                <a:spcPts val="0"/>
              </a:spcAft>
              <a:buNone/>
            </a:pPr>
            <a:r>
              <a:rPr lang="en" sz="2000">
                <a:solidFill>
                  <a:schemeClr val="lt1"/>
                </a:solidFill>
                <a:latin typeface="Lexend"/>
                <a:ea typeface="Lexend"/>
                <a:cs typeface="Lexend"/>
                <a:sym typeface="Lexend"/>
              </a:rPr>
              <a:t>Make healthy choices and stay safe</a:t>
            </a:r>
            <a:endParaRPr sz="2000">
              <a:solidFill>
                <a:schemeClr val="lt1"/>
              </a:solidFill>
              <a:latin typeface="Lexend"/>
              <a:ea typeface="Lexend"/>
              <a:cs typeface="Lexend"/>
              <a:sym typeface="Lexend"/>
            </a:endParaRPr>
          </a:p>
        </p:txBody>
      </p:sp>
      <p:sp>
        <p:nvSpPr>
          <p:cNvPr id="727" name="Google Shape;727;p100"/>
          <p:cNvSpPr/>
          <p:nvPr/>
        </p:nvSpPr>
        <p:spPr>
          <a:xfrm>
            <a:off x="5625945" y="3645300"/>
            <a:ext cx="3206400" cy="1269600"/>
          </a:xfrm>
          <a:prstGeom prst="round2DiagRect">
            <a:avLst>
              <a:gd name="adj1" fmla="val 16667"/>
              <a:gd name="adj2" fmla="val 0"/>
            </a:avLst>
          </a:prstGeom>
          <a:solidFill>
            <a:srgbClr val="010D54"/>
          </a:solidFill>
          <a:ln>
            <a:noFill/>
          </a:ln>
        </p:spPr>
        <p:txBody>
          <a:bodyPr spcFirstLastPara="1" wrap="square" lIns="91425" tIns="91425" rIns="91425" bIns="91425" anchor="ctr" anchorCtr="0">
            <a:noAutofit/>
          </a:bodyPr>
          <a:lstStyle/>
          <a:p>
            <a:pPr marL="0" lvl="0" indent="0" algn="ctr" rtl="0">
              <a:lnSpc>
                <a:spcPct val="120000"/>
              </a:lnSpc>
              <a:spcBef>
                <a:spcPts val="0"/>
              </a:spcBef>
              <a:spcAft>
                <a:spcPts val="0"/>
              </a:spcAft>
              <a:buNone/>
            </a:pPr>
            <a:r>
              <a:rPr lang="en" sz="2000">
                <a:solidFill>
                  <a:schemeClr val="lt1"/>
                </a:solidFill>
                <a:latin typeface="Lexend"/>
                <a:ea typeface="Lexend"/>
                <a:cs typeface="Lexend"/>
                <a:sym typeface="Lexend"/>
              </a:rPr>
              <a:t>Understand their emotions and feel good about themselves</a:t>
            </a:r>
            <a:endParaRPr sz="2000">
              <a:solidFill>
                <a:schemeClr val="lt1"/>
              </a:solidFill>
              <a:latin typeface="Lexend"/>
              <a:ea typeface="Lexend"/>
              <a:cs typeface="Lexend"/>
              <a:sym typeface="Lexend"/>
            </a:endParaRPr>
          </a:p>
        </p:txBody>
      </p:sp>
      <p:sp>
        <p:nvSpPr>
          <p:cNvPr id="728" name="Google Shape;728;p100"/>
          <p:cNvSpPr/>
          <p:nvPr/>
        </p:nvSpPr>
        <p:spPr>
          <a:xfrm>
            <a:off x="2968830" y="3645325"/>
            <a:ext cx="2485500" cy="1269600"/>
          </a:xfrm>
          <a:prstGeom prst="round2DiagRect">
            <a:avLst>
              <a:gd name="adj1" fmla="val 16667"/>
              <a:gd name="adj2" fmla="val 0"/>
            </a:avLst>
          </a:prstGeom>
          <a:solidFill>
            <a:srgbClr val="010D54"/>
          </a:solidFill>
          <a:ln>
            <a:noFill/>
          </a:ln>
        </p:spPr>
        <p:txBody>
          <a:bodyPr spcFirstLastPara="1" wrap="square" lIns="91425" tIns="91425" rIns="91425" bIns="91425" anchor="ctr" anchorCtr="0">
            <a:noAutofit/>
          </a:bodyPr>
          <a:lstStyle/>
          <a:p>
            <a:pPr marL="0" lvl="0" indent="0" algn="ctr" rtl="0">
              <a:lnSpc>
                <a:spcPct val="120000"/>
              </a:lnSpc>
              <a:spcBef>
                <a:spcPts val="0"/>
              </a:spcBef>
              <a:spcAft>
                <a:spcPts val="0"/>
              </a:spcAft>
              <a:buNone/>
            </a:pPr>
            <a:r>
              <a:rPr lang="en" sz="2000">
                <a:solidFill>
                  <a:schemeClr val="lt1"/>
                </a:solidFill>
                <a:latin typeface="Lexend"/>
                <a:ea typeface="Lexend"/>
                <a:cs typeface="Lexend"/>
                <a:sym typeface="Lexend"/>
              </a:rPr>
              <a:t>Understand the world around them</a:t>
            </a:r>
            <a:endParaRPr sz="2000">
              <a:solidFill>
                <a:schemeClr val="lt1"/>
              </a:solidFill>
              <a:latin typeface="Lexend"/>
              <a:ea typeface="Lexend"/>
              <a:cs typeface="Lexend"/>
              <a:sym typeface="Lexend"/>
            </a:endParaRPr>
          </a:p>
        </p:txBody>
      </p:sp>
      <p:sp>
        <p:nvSpPr>
          <p:cNvPr id="729" name="Google Shape;729;p100"/>
          <p:cNvSpPr/>
          <p:nvPr/>
        </p:nvSpPr>
        <p:spPr>
          <a:xfrm>
            <a:off x="1105775" y="2242600"/>
            <a:ext cx="3366300" cy="1269600"/>
          </a:xfrm>
          <a:prstGeom prst="round2DiagRect">
            <a:avLst>
              <a:gd name="adj1" fmla="val 16667"/>
              <a:gd name="adj2" fmla="val 0"/>
            </a:avLst>
          </a:prstGeom>
          <a:solidFill>
            <a:srgbClr val="010D54"/>
          </a:solidFill>
          <a:ln>
            <a:noFill/>
          </a:ln>
        </p:spPr>
        <p:txBody>
          <a:bodyPr spcFirstLastPara="1" wrap="square" lIns="91425" tIns="91425" rIns="91425" bIns="91425" anchor="ctr" anchorCtr="0">
            <a:noAutofit/>
          </a:bodyPr>
          <a:lstStyle/>
          <a:p>
            <a:pPr marL="0" lvl="0" indent="0" algn="ctr" rtl="0">
              <a:lnSpc>
                <a:spcPct val="120000"/>
              </a:lnSpc>
              <a:spcBef>
                <a:spcPts val="0"/>
              </a:spcBef>
              <a:spcAft>
                <a:spcPts val="0"/>
              </a:spcAft>
              <a:buNone/>
            </a:pPr>
            <a:r>
              <a:rPr lang="en" sz="2000">
                <a:solidFill>
                  <a:schemeClr val="lt1"/>
                </a:solidFill>
                <a:latin typeface="Lexend"/>
                <a:ea typeface="Lexend"/>
                <a:cs typeface="Lexend"/>
                <a:sym typeface="Lexend"/>
              </a:rPr>
              <a:t>Feel like they belong and be proud of their heritage and values</a:t>
            </a:r>
            <a:endParaRPr sz="2000">
              <a:solidFill>
                <a:schemeClr val="lt1"/>
              </a:solidFill>
              <a:latin typeface="Lexend"/>
              <a:ea typeface="Lexend"/>
              <a:cs typeface="Lexend"/>
              <a:sym typeface="Lexend"/>
            </a:endParaRPr>
          </a:p>
        </p:txBody>
      </p:sp>
      <p:pic>
        <p:nvPicPr>
          <p:cNvPr id="2" name="Recorded Sound">
            <a:hlinkClick r:id="" action="ppaction://media"/>
            <a:extLst>
              <a:ext uri="{FF2B5EF4-FFF2-40B4-BE49-F238E27FC236}">
                <a16:creationId xmlns:a16="http://schemas.microsoft.com/office/drawing/2014/main" id="{B72F8257-C402-63AA-ED24-C65477135E5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794545" y="303007"/>
            <a:ext cx="487363" cy="4873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2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2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2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2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2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72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mediacall" presetSubtype="0" fill="hold" nodeType="clickEffect">
                                  <p:stCondLst>
                                    <p:cond delay="0"/>
                                  </p:stCondLst>
                                  <p:childTnLst>
                                    <p:cmd type="call" cmd="playFrom(0.0)">
                                      <p:cBhvr>
                                        <p:cTn id="24" dur="2086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DACCFD"/>
        </a:solidFill>
        <a:effectLst/>
      </p:bgPr>
    </p:bg>
    <p:spTree>
      <p:nvGrpSpPr>
        <p:cNvPr id="1" name="Shape 733"/>
        <p:cNvGrpSpPr/>
        <p:nvPr/>
      </p:nvGrpSpPr>
      <p:grpSpPr>
        <a:xfrm>
          <a:off x="0" y="0"/>
          <a:ext cx="0" cy="0"/>
          <a:chOff x="0" y="0"/>
          <a:chExt cx="0" cy="0"/>
        </a:xfrm>
      </p:grpSpPr>
      <p:sp>
        <p:nvSpPr>
          <p:cNvPr id="734" name="Google Shape;734;p101"/>
          <p:cNvSpPr txBox="1">
            <a:spLocks noGrp="1"/>
          </p:cNvSpPr>
          <p:nvPr>
            <p:ph type="sldNum" idx="12"/>
          </p:nvPr>
        </p:nvSpPr>
        <p:spPr>
          <a:xfrm>
            <a:off x="17663750" y="9631250"/>
            <a:ext cx="378600" cy="5034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t>15</a:t>
            </a:fld>
            <a:endParaRPr/>
          </a:p>
        </p:txBody>
      </p:sp>
      <p:sp>
        <p:nvSpPr>
          <p:cNvPr id="735" name="Google Shape;735;p101"/>
          <p:cNvSpPr txBox="1">
            <a:spLocks noGrp="1"/>
          </p:cNvSpPr>
          <p:nvPr>
            <p:ph type="title"/>
          </p:nvPr>
        </p:nvSpPr>
        <p:spPr>
          <a:xfrm>
            <a:off x="192100" y="267500"/>
            <a:ext cx="8827200" cy="4230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sz="2400"/>
              <a:t>Wellbeing</a:t>
            </a:r>
            <a:endParaRPr sz="2400"/>
          </a:p>
        </p:txBody>
      </p:sp>
      <p:sp>
        <p:nvSpPr>
          <p:cNvPr id="736" name="Google Shape;736;p101"/>
          <p:cNvSpPr/>
          <p:nvPr/>
        </p:nvSpPr>
        <p:spPr>
          <a:xfrm>
            <a:off x="202050" y="901338"/>
            <a:ext cx="8640000" cy="945300"/>
          </a:xfrm>
          <a:prstGeom prst="roundRect">
            <a:avLst>
              <a:gd name="adj" fmla="val 4828"/>
            </a:avLst>
          </a:prstGeom>
          <a:solidFill>
            <a:schemeClr val="lt1"/>
          </a:solidFill>
          <a:ln w="28575" cap="flat" cmpd="sng">
            <a:solidFill>
              <a:srgbClr val="010D56"/>
            </a:solidFill>
            <a:prstDash val="solid"/>
            <a:round/>
            <a:headEnd type="none" w="sm" len="sm"/>
            <a:tailEnd type="none" w="sm" len="sm"/>
          </a:ln>
        </p:spPr>
        <p:txBody>
          <a:bodyPr spcFirstLastPara="1" wrap="square" lIns="45725" tIns="182875" rIns="45725" bIns="45725" anchor="t" anchorCtr="0">
            <a:noAutofit/>
          </a:bodyPr>
          <a:lstStyle/>
          <a:p>
            <a:pPr marL="0" lvl="0" indent="0" algn="l" rtl="0">
              <a:lnSpc>
                <a:spcPct val="120000"/>
              </a:lnSpc>
              <a:spcBef>
                <a:spcPts val="0"/>
              </a:spcBef>
              <a:spcAft>
                <a:spcPts val="1000"/>
              </a:spcAft>
              <a:buNone/>
            </a:pPr>
            <a:r>
              <a:rPr lang="en" sz="1800">
                <a:solidFill>
                  <a:srgbClr val="010D56"/>
                </a:solidFill>
                <a:latin typeface="Lexend"/>
                <a:ea typeface="Lexend"/>
                <a:cs typeface="Lexend"/>
                <a:sym typeface="Lexend"/>
              </a:rPr>
              <a:t>Wellbeing is one of the most important things to get right in primary school. We cover many different aspects of wellbeing, such as…</a:t>
            </a:r>
            <a:endParaRPr sz="1800">
              <a:solidFill>
                <a:srgbClr val="010D56"/>
              </a:solidFill>
              <a:latin typeface="Lexend"/>
              <a:ea typeface="Lexend"/>
              <a:cs typeface="Lexend"/>
              <a:sym typeface="Lexend"/>
            </a:endParaRPr>
          </a:p>
        </p:txBody>
      </p:sp>
      <p:sp>
        <p:nvSpPr>
          <p:cNvPr id="737" name="Google Shape;737;p101"/>
          <p:cNvSpPr/>
          <p:nvPr/>
        </p:nvSpPr>
        <p:spPr>
          <a:xfrm>
            <a:off x="192100" y="4072225"/>
            <a:ext cx="2232300" cy="842700"/>
          </a:xfrm>
          <a:prstGeom prst="roundRect">
            <a:avLst>
              <a:gd name="adj" fmla="val 16667"/>
            </a:avLst>
          </a:prstGeom>
          <a:solidFill>
            <a:srgbClr val="B599FB"/>
          </a:solidFill>
          <a:ln w="28150" cap="flat" cmpd="sng">
            <a:solidFill>
              <a:srgbClr val="010D54"/>
            </a:solidFill>
            <a:prstDash val="solid"/>
            <a:round/>
            <a:headEnd type="none" w="sm" len="sm"/>
            <a:tailEnd type="none" w="sm" len="sm"/>
          </a:ln>
        </p:spPr>
        <p:txBody>
          <a:bodyPr spcFirstLastPara="1" wrap="square" lIns="90050" tIns="90050" rIns="90050" bIns="90050" anchor="ctr" anchorCtr="0">
            <a:noAutofit/>
          </a:bodyPr>
          <a:lstStyle/>
          <a:p>
            <a:pPr marL="0" lvl="0" indent="0" algn="ctr" rtl="0">
              <a:spcBef>
                <a:spcPts val="0"/>
              </a:spcBef>
              <a:spcAft>
                <a:spcPts val="0"/>
              </a:spcAft>
              <a:buNone/>
            </a:pPr>
            <a:r>
              <a:rPr lang="en" sz="2400">
                <a:solidFill>
                  <a:srgbClr val="010D54"/>
                </a:solidFill>
                <a:latin typeface="Lexend"/>
                <a:ea typeface="Lexend"/>
                <a:cs typeface="Lexend"/>
                <a:sym typeface="Lexend"/>
              </a:rPr>
              <a:t>Loneliness</a:t>
            </a:r>
            <a:endParaRPr sz="2400">
              <a:solidFill>
                <a:srgbClr val="010D54"/>
              </a:solidFill>
              <a:latin typeface="Lexend"/>
              <a:ea typeface="Lexend"/>
              <a:cs typeface="Lexend"/>
              <a:sym typeface="Lexend"/>
            </a:endParaRPr>
          </a:p>
        </p:txBody>
      </p:sp>
      <p:sp>
        <p:nvSpPr>
          <p:cNvPr id="738" name="Google Shape;738;p101"/>
          <p:cNvSpPr/>
          <p:nvPr/>
        </p:nvSpPr>
        <p:spPr>
          <a:xfrm>
            <a:off x="3089712" y="2057475"/>
            <a:ext cx="2736000" cy="842700"/>
          </a:xfrm>
          <a:prstGeom prst="roundRect">
            <a:avLst>
              <a:gd name="adj" fmla="val 16667"/>
            </a:avLst>
          </a:prstGeom>
          <a:solidFill>
            <a:srgbClr val="B599FB"/>
          </a:solidFill>
          <a:ln w="28150" cap="flat" cmpd="sng">
            <a:solidFill>
              <a:srgbClr val="010D54"/>
            </a:solidFill>
            <a:prstDash val="solid"/>
            <a:round/>
            <a:headEnd type="none" w="sm" len="sm"/>
            <a:tailEnd type="none" w="sm" len="sm"/>
          </a:ln>
        </p:spPr>
        <p:txBody>
          <a:bodyPr spcFirstLastPara="1" wrap="square" lIns="90050" tIns="90050" rIns="90050" bIns="90050" anchor="ctr" anchorCtr="0">
            <a:noAutofit/>
          </a:bodyPr>
          <a:lstStyle/>
          <a:p>
            <a:pPr marL="0" lvl="0" indent="0" algn="ctr" rtl="0">
              <a:spcBef>
                <a:spcPts val="0"/>
              </a:spcBef>
              <a:spcAft>
                <a:spcPts val="0"/>
              </a:spcAft>
              <a:buNone/>
            </a:pPr>
            <a:r>
              <a:rPr lang="en" sz="2400">
                <a:solidFill>
                  <a:srgbClr val="010D54"/>
                </a:solidFill>
                <a:latin typeface="Lexend"/>
                <a:ea typeface="Lexend"/>
                <a:cs typeface="Lexend"/>
                <a:sym typeface="Lexend"/>
              </a:rPr>
              <a:t>Diet</a:t>
            </a:r>
            <a:endParaRPr sz="2400">
              <a:solidFill>
                <a:srgbClr val="010D54"/>
              </a:solidFill>
              <a:latin typeface="Lexend"/>
              <a:ea typeface="Lexend"/>
              <a:cs typeface="Lexend"/>
              <a:sym typeface="Lexend"/>
            </a:endParaRPr>
          </a:p>
        </p:txBody>
      </p:sp>
      <p:sp>
        <p:nvSpPr>
          <p:cNvPr id="739" name="Google Shape;739;p101"/>
          <p:cNvSpPr/>
          <p:nvPr/>
        </p:nvSpPr>
        <p:spPr>
          <a:xfrm>
            <a:off x="6096000" y="2057475"/>
            <a:ext cx="2736000" cy="842700"/>
          </a:xfrm>
          <a:prstGeom prst="roundRect">
            <a:avLst>
              <a:gd name="adj" fmla="val 16667"/>
            </a:avLst>
          </a:prstGeom>
          <a:solidFill>
            <a:srgbClr val="B599FB"/>
          </a:solidFill>
          <a:ln w="28150" cap="flat" cmpd="sng">
            <a:solidFill>
              <a:srgbClr val="010D54"/>
            </a:solidFill>
            <a:prstDash val="solid"/>
            <a:round/>
            <a:headEnd type="none" w="sm" len="sm"/>
            <a:tailEnd type="none" w="sm" len="sm"/>
          </a:ln>
        </p:spPr>
        <p:txBody>
          <a:bodyPr spcFirstLastPara="1" wrap="square" lIns="90050" tIns="90050" rIns="90050" bIns="90050" anchor="ctr" anchorCtr="0">
            <a:noAutofit/>
          </a:bodyPr>
          <a:lstStyle/>
          <a:p>
            <a:pPr marL="0" lvl="0" indent="0" algn="ctr" rtl="0">
              <a:spcBef>
                <a:spcPts val="0"/>
              </a:spcBef>
              <a:spcAft>
                <a:spcPts val="0"/>
              </a:spcAft>
              <a:buNone/>
            </a:pPr>
            <a:r>
              <a:rPr lang="en" sz="2400">
                <a:solidFill>
                  <a:srgbClr val="010D54"/>
                </a:solidFill>
                <a:latin typeface="Lexend"/>
                <a:ea typeface="Lexend"/>
                <a:cs typeface="Lexend"/>
                <a:sym typeface="Lexend"/>
              </a:rPr>
              <a:t>Exercise</a:t>
            </a:r>
            <a:endParaRPr sz="2400">
              <a:solidFill>
                <a:srgbClr val="010D54"/>
              </a:solidFill>
              <a:latin typeface="Lexend"/>
              <a:ea typeface="Lexend"/>
              <a:cs typeface="Lexend"/>
              <a:sym typeface="Lexend"/>
            </a:endParaRPr>
          </a:p>
        </p:txBody>
      </p:sp>
      <p:sp>
        <p:nvSpPr>
          <p:cNvPr id="740" name="Google Shape;740;p101"/>
          <p:cNvSpPr/>
          <p:nvPr/>
        </p:nvSpPr>
        <p:spPr>
          <a:xfrm>
            <a:off x="4662877" y="3092175"/>
            <a:ext cx="2736000" cy="842700"/>
          </a:xfrm>
          <a:prstGeom prst="roundRect">
            <a:avLst>
              <a:gd name="adj" fmla="val 16667"/>
            </a:avLst>
          </a:prstGeom>
          <a:solidFill>
            <a:srgbClr val="B599FB"/>
          </a:solidFill>
          <a:ln w="28150" cap="flat" cmpd="sng">
            <a:solidFill>
              <a:srgbClr val="010D54"/>
            </a:solidFill>
            <a:prstDash val="solid"/>
            <a:round/>
            <a:headEnd type="none" w="sm" len="sm"/>
            <a:tailEnd type="none" w="sm" len="sm"/>
          </a:ln>
        </p:spPr>
        <p:txBody>
          <a:bodyPr spcFirstLastPara="1" wrap="square" lIns="90050" tIns="90050" rIns="90050" bIns="90050" anchor="ctr" anchorCtr="0">
            <a:noAutofit/>
          </a:bodyPr>
          <a:lstStyle/>
          <a:p>
            <a:pPr marL="0" lvl="0" indent="0" algn="ctr" rtl="0">
              <a:spcBef>
                <a:spcPts val="0"/>
              </a:spcBef>
              <a:spcAft>
                <a:spcPts val="0"/>
              </a:spcAft>
              <a:buNone/>
            </a:pPr>
            <a:r>
              <a:rPr lang="en" sz="2400">
                <a:solidFill>
                  <a:srgbClr val="010D54"/>
                </a:solidFill>
                <a:latin typeface="Lexend"/>
                <a:ea typeface="Lexend"/>
                <a:cs typeface="Lexend"/>
                <a:sym typeface="Lexend"/>
              </a:rPr>
              <a:t>Emotional regulation</a:t>
            </a:r>
            <a:endParaRPr sz="2400">
              <a:solidFill>
                <a:srgbClr val="010D54"/>
              </a:solidFill>
              <a:latin typeface="Lexend"/>
              <a:ea typeface="Lexend"/>
              <a:cs typeface="Lexend"/>
              <a:sym typeface="Lexend"/>
            </a:endParaRPr>
          </a:p>
        </p:txBody>
      </p:sp>
      <p:sp>
        <p:nvSpPr>
          <p:cNvPr id="741" name="Google Shape;741;p101"/>
          <p:cNvSpPr/>
          <p:nvPr/>
        </p:nvSpPr>
        <p:spPr>
          <a:xfrm>
            <a:off x="1619975" y="3092175"/>
            <a:ext cx="2736000" cy="842700"/>
          </a:xfrm>
          <a:prstGeom prst="roundRect">
            <a:avLst>
              <a:gd name="adj" fmla="val 16667"/>
            </a:avLst>
          </a:prstGeom>
          <a:solidFill>
            <a:srgbClr val="B599FB"/>
          </a:solidFill>
          <a:ln w="28150" cap="flat" cmpd="sng">
            <a:solidFill>
              <a:srgbClr val="010D54"/>
            </a:solidFill>
            <a:prstDash val="solid"/>
            <a:round/>
            <a:headEnd type="none" w="sm" len="sm"/>
            <a:tailEnd type="none" w="sm" len="sm"/>
          </a:ln>
        </p:spPr>
        <p:txBody>
          <a:bodyPr spcFirstLastPara="1" wrap="square" lIns="90050" tIns="90050" rIns="90050" bIns="90050" anchor="ctr" anchorCtr="0">
            <a:noAutofit/>
          </a:bodyPr>
          <a:lstStyle/>
          <a:p>
            <a:pPr marL="0" lvl="0" indent="0" algn="ctr" rtl="0">
              <a:spcBef>
                <a:spcPts val="0"/>
              </a:spcBef>
              <a:spcAft>
                <a:spcPts val="0"/>
              </a:spcAft>
              <a:buNone/>
            </a:pPr>
            <a:r>
              <a:rPr lang="en" sz="2400">
                <a:solidFill>
                  <a:srgbClr val="010D54"/>
                </a:solidFill>
                <a:latin typeface="Lexend"/>
                <a:ea typeface="Lexend"/>
                <a:cs typeface="Lexend"/>
                <a:sym typeface="Lexend"/>
              </a:rPr>
              <a:t>Mental health</a:t>
            </a:r>
            <a:endParaRPr sz="2400">
              <a:solidFill>
                <a:srgbClr val="010D54"/>
              </a:solidFill>
              <a:latin typeface="Lexend"/>
              <a:ea typeface="Lexend"/>
              <a:cs typeface="Lexend"/>
              <a:sym typeface="Lexend"/>
            </a:endParaRPr>
          </a:p>
        </p:txBody>
      </p:sp>
      <p:sp>
        <p:nvSpPr>
          <p:cNvPr id="742" name="Google Shape;742;p101"/>
          <p:cNvSpPr/>
          <p:nvPr/>
        </p:nvSpPr>
        <p:spPr>
          <a:xfrm>
            <a:off x="192100" y="2057475"/>
            <a:ext cx="2736000" cy="842700"/>
          </a:xfrm>
          <a:prstGeom prst="roundRect">
            <a:avLst>
              <a:gd name="adj" fmla="val 16667"/>
            </a:avLst>
          </a:prstGeom>
          <a:solidFill>
            <a:srgbClr val="B599FB"/>
          </a:solidFill>
          <a:ln w="28150" cap="flat" cmpd="sng">
            <a:solidFill>
              <a:srgbClr val="010D54"/>
            </a:solidFill>
            <a:prstDash val="solid"/>
            <a:round/>
            <a:headEnd type="none" w="sm" len="sm"/>
            <a:tailEnd type="none" w="sm" len="sm"/>
          </a:ln>
        </p:spPr>
        <p:txBody>
          <a:bodyPr spcFirstLastPara="1" wrap="square" lIns="90050" tIns="90050" rIns="90050" bIns="90050" anchor="ctr" anchorCtr="0">
            <a:noAutofit/>
          </a:bodyPr>
          <a:lstStyle/>
          <a:p>
            <a:pPr marL="0" lvl="0" indent="0" algn="ctr" rtl="0">
              <a:spcBef>
                <a:spcPts val="0"/>
              </a:spcBef>
              <a:spcAft>
                <a:spcPts val="0"/>
              </a:spcAft>
              <a:buNone/>
            </a:pPr>
            <a:r>
              <a:rPr lang="en" sz="2400">
                <a:solidFill>
                  <a:srgbClr val="010D54"/>
                </a:solidFill>
                <a:latin typeface="Lexend"/>
                <a:ea typeface="Lexend"/>
                <a:cs typeface="Lexend"/>
                <a:sym typeface="Lexend"/>
              </a:rPr>
              <a:t>Lifestyle choices</a:t>
            </a:r>
            <a:endParaRPr sz="2400">
              <a:solidFill>
                <a:srgbClr val="010D54"/>
              </a:solidFill>
              <a:latin typeface="Lexend"/>
              <a:ea typeface="Lexend"/>
              <a:cs typeface="Lexend"/>
              <a:sym typeface="Lexend"/>
            </a:endParaRPr>
          </a:p>
        </p:txBody>
      </p:sp>
      <p:sp>
        <p:nvSpPr>
          <p:cNvPr id="743" name="Google Shape;743;p101"/>
          <p:cNvSpPr/>
          <p:nvPr/>
        </p:nvSpPr>
        <p:spPr>
          <a:xfrm>
            <a:off x="2620038" y="4072225"/>
            <a:ext cx="3804000" cy="842700"/>
          </a:xfrm>
          <a:prstGeom prst="roundRect">
            <a:avLst>
              <a:gd name="adj" fmla="val 16667"/>
            </a:avLst>
          </a:prstGeom>
          <a:solidFill>
            <a:srgbClr val="B599FB"/>
          </a:solidFill>
          <a:ln w="28150" cap="flat" cmpd="sng">
            <a:solidFill>
              <a:srgbClr val="010D54"/>
            </a:solidFill>
            <a:prstDash val="solid"/>
            <a:round/>
            <a:headEnd type="none" w="sm" len="sm"/>
            <a:tailEnd type="none" w="sm" len="sm"/>
          </a:ln>
        </p:spPr>
        <p:txBody>
          <a:bodyPr spcFirstLastPara="1" wrap="square" lIns="90050" tIns="90050" rIns="90050" bIns="90050" anchor="ctr" anchorCtr="0">
            <a:noAutofit/>
          </a:bodyPr>
          <a:lstStyle/>
          <a:p>
            <a:pPr marL="0" lvl="0" indent="0" algn="ctr" rtl="0">
              <a:spcBef>
                <a:spcPts val="0"/>
              </a:spcBef>
              <a:spcAft>
                <a:spcPts val="0"/>
              </a:spcAft>
              <a:buNone/>
            </a:pPr>
            <a:r>
              <a:rPr lang="en" sz="2400">
                <a:solidFill>
                  <a:srgbClr val="010D54"/>
                </a:solidFill>
                <a:latin typeface="Lexend"/>
                <a:ea typeface="Lexend"/>
                <a:cs typeface="Lexend"/>
                <a:sym typeface="Lexend"/>
              </a:rPr>
              <a:t>Resilience to challenges and changes</a:t>
            </a:r>
            <a:endParaRPr sz="2400">
              <a:solidFill>
                <a:srgbClr val="010D54"/>
              </a:solidFill>
              <a:latin typeface="Lexend"/>
              <a:ea typeface="Lexend"/>
              <a:cs typeface="Lexend"/>
              <a:sym typeface="Lexend"/>
            </a:endParaRPr>
          </a:p>
        </p:txBody>
      </p:sp>
      <p:sp>
        <p:nvSpPr>
          <p:cNvPr id="744" name="Google Shape;744;p101"/>
          <p:cNvSpPr/>
          <p:nvPr/>
        </p:nvSpPr>
        <p:spPr>
          <a:xfrm>
            <a:off x="6599700" y="4072225"/>
            <a:ext cx="2232300" cy="842700"/>
          </a:xfrm>
          <a:prstGeom prst="roundRect">
            <a:avLst>
              <a:gd name="adj" fmla="val 16667"/>
            </a:avLst>
          </a:prstGeom>
          <a:solidFill>
            <a:srgbClr val="B599FB"/>
          </a:solidFill>
          <a:ln w="28150" cap="flat" cmpd="sng">
            <a:solidFill>
              <a:srgbClr val="010D54"/>
            </a:solidFill>
            <a:prstDash val="solid"/>
            <a:round/>
            <a:headEnd type="none" w="sm" len="sm"/>
            <a:tailEnd type="none" w="sm" len="sm"/>
          </a:ln>
        </p:spPr>
        <p:txBody>
          <a:bodyPr spcFirstLastPara="1" wrap="square" lIns="90050" tIns="90050" rIns="90050" bIns="90050" anchor="ctr" anchorCtr="0">
            <a:noAutofit/>
          </a:bodyPr>
          <a:lstStyle/>
          <a:p>
            <a:pPr marL="0" lvl="0" indent="0" algn="ctr" rtl="0">
              <a:spcBef>
                <a:spcPts val="0"/>
              </a:spcBef>
              <a:spcAft>
                <a:spcPts val="0"/>
              </a:spcAft>
              <a:buNone/>
            </a:pPr>
            <a:r>
              <a:rPr lang="en" sz="2400">
                <a:solidFill>
                  <a:srgbClr val="010D54"/>
                </a:solidFill>
                <a:latin typeface="Lexend"/>
                <a:ea typeface="Lexend"/>
                <a:cs typeface="Lexend"/>
                <a:sym typeface="Lexend"/>
              </a:rPr>
              <a:t>Self-esteem</a:t>
            </a:r>
            <a:endParaRPr sz="2400">
              <a:solidFill>
                <a:srgbClr val="010D54"/>
              </a:solidFill>
              <a:latin typeface="Lexend"/>
              <a:ea typeface="Lexend"/>
              <a:cs typeface="Lexend"/>
              <a:sym typeface="Lexend"/>
            </a:endParaRPr>
          </a:p>
        </p:txBody>
      </p:sp>
      <p:pic>
        <p:nvPicPr>
          <p:cNvPr id="2" name="Recorded Sound">
            <a:hlinkClick r:id="" action="ppaction://media"/>
            <a:extLst>
              <a:ext uri="{FF2B5EF4-FFF2-40B4-BE49-F238E27FC236}">
                <a16:creationId xmlns:a16="http://schemas.microsoft.com/office/drawing/2014/main" id="{9AA49D3A-08A7-5893-D9E0-43914878755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962265" y="267500"/>
            <a:ext cx="487363" cy="4873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4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3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3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4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4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3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4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74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mediacall" presetSubtype="0" fill="hold" nodeType="clickEffect">
                                  <p:stCondLst>
                                    <p:cond delay="0"/>
                                  </p:stCondLst>
                                  <p:childTnLst>
                                    <p:cmd type="call" cmd="playFrom(0.0)">
                                      <p:cBhvr>
                                        <p:cTn id="38" dur="2051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9"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DACCFD"/>
        </a:solidFill>
        <a:effectLst/>
      </p:bgPr>
    </p:bg>
    <p:spTree>
      <p:nvGrpSpPr>
        <p:cNvPr id="1" name="Shape 748"/>
        <p:cNvGrpSpPr/>
        <p:nvPr/>
      </p:nvGrpSpPr>
      <p:grpSpPr>
        <a:xfrm>
          <a:off x="0" y="0"/>
          <a:ext cx="0" cy="0"/>
          <a:chOff x="0" y="0"/>
          <a:chExt cx="0" cy="0"/>
        </a:xfrm>
      </p:grpSpPr>
      <p:sp>
        <p:nvSpPr>
          <p:cNvPr id="749" name="Google Shape;749;p102"/>
          <p:cNvSpPr txBox="1">
            <a:spLocks noGrp="1"/>
          </p:cNvSpPr>
          <p:nvPr>
            <p:ph type="sldNum" idx="12"/>
          </p:nvPr>
        </p:nvSpPr>
        <p:spPr>
          <a:xfrm>
            <a:off x="17663750" y="9631250"/>
            <a:ext cx="378600" cy="5034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t>16</a:t>
            </a:fld>
            <a:endParaRPr/>
          </a:p>
        </p:txBody>
      </p:sp>
      <p:sp>
        <p:nvSpPr>
          <p:cNvPr id="750" name="Google Shape;750;p102"/>
          <p:cNvSpPr txBox="1">
            <a:spLocks noGrp="1"/>
          </p:cNvSpPr>
          <p:nvPr>
            <p:ph type="title"/>
          </p:nvPr>
        </p:nvSpPr>
        <p:spPr>
          <a:xfrm>
            <a:off x="311700" y="233750"/>
            <a:ext cx="8707500" cy="4566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sz="2400"/>
              <a:t>What content is covered?</a:t>
            </a:r>
            <a:endParaRPr sz="2400"/>
          </a:p>
          <a:p>
            <a:pPr marL="0" lvl="0" indent="0" algn="l" rtl="0">
              <a:spcBef>
                <a:spcPts val="0"/>
              </a:spcBef>
              <a:spcAft>
                <a:spcPts val="0"/>
              </a:spcAft>
              <a:buNone/>
            </a:pPr>
            <a:endParaRPr sz="2400"/>
          </a:p>
        </p:txBody>
      </p:sp>
      <p:sp>
        <p:nvSpPr>
          <p:cNvPr id="751" name="Google Shape;751;p102"/>
          <p:cNvSpPr/>
          <p:nvPr/>
        </p:nvSpPr>
        <p:spPr>
          <a:xfrm>
            <a:off x="285125" y="3584489"/>
            <a:ext cx="2740800" cy="521700"/>
          </a:xfrm>
          <a:prstGeom prst="roundRect">
            <a:avLst>
              <a:gd name="adj" fmla="val 16667"/>
            </a:avLst>
          </a:prstGeom>
          <a:solidFill>
            <a:srgbClr val="B599FB"/>
          </a:solidFill>
          <a:ln w="28150" cap="flat" cmpd="sng">
            <a:solidFill>
              <a:srgbClr val="010D54"/>
            </a:solidFill>
            <a:prstDash val="solid"/>
            <a:round/>
            <a:headEnd type="none" w="sm" len="sm"/>
            <a:tailEnd type="none" w="sm" len="sm"/>
          </a:ln>
        </p:spPr>
        <p:txBody>
          <a:bodyPr spcFirstLastPara="1" wrap="square" lIns="90050" tIns="90050" rIns="90050" bIns="90050" anchor="ctr" anchorCtr="0">
            <a:noAutofit/>
          </a:bodyPr>
          <a:lstStyle/>
          <a:p>
            <a:pPr marL="0" lvl="0" indent="0" algn="ctr" rtl="0">
              <a:spcBef>
                <a:spcPts val="0"/>
              </a:spcBef>
              <a:spcAft>
                <a:spcPts val="0"/>
              </a:spcAft>
              <a:buNone/>
            </a:pPr>
            <a:r>
              <a:rPr lang="en" sz="1600">
                <a:solidFill>
                  <a:srgbClr val="002060"/>
                </a:solidFill>
                <a:latin typeface="Lexend"/>
                <a:ea typeface="Lexend"/>
                <a:cs typeface="Lexend"/>
                <a:sym typeface="Lexend"/>
              </a:rPr>
              <a:t>Menstruation, puberty and body image</a:t>
            </a:r>
            <a:endParaRPr sz="1600">
              <a:solidFill>
                <a:srgbClr val="002060"/>
              </a:solidFill>
              <a:latin typeface="Lexend"/>
              <a:ea typeface="Lexend"/>
              <a:cs typeface="Lexend"/>
              <a:sym typeface="Lexend"/>
            </a:endParaRPr>
          </a:p>
        </p:txBody>
      </p:sp>
      <p:sp>
        <p:nvSpPr>
          <p:cNvPr id="752" name="Google Shape;752;p102"/>
          <p:cNvSpPr/>
          <p:nvPr/>
        </p:nvSpPr>
        <p:spPr>
          <a:xfrm>
            <a:off x="285125" y="2876877"/>
            <a:ext cx="2712300" cy="639600"/>
          </a:xfrm>
          <a:prstGeom prst="roundRect">
            <a:avLst>
              <a:gd name="adj" fmla="val 16667"/>
            </a:avLst>
          </a:prstGeom>
          <a:solidFill>
            <a:srgbClr val="B599FB"/>
          </a:solidFill>
          <a:ln w="28150" cap="flat" cmpd="sng">
            <a:solidFill>
              <a:srgbClr val="010D54"/>
            </a:solidFill>
            <a:prstDash val="solid"/>
            <a:round/>
            <a:headEnd type="none" w="sm" len="sm"/>
            <a:tailEnd type="none" w="sm" len="sm"/>
          </a:ln>
        </p:spPr>
        <p:txBody>
          <a:bodyPr spcFirstLastPara="1" wrap="square" lIns="90050" tIns="90050" rIns="90050" bIns="90050" anchor="ctr" anchorCtr="0">
            <a:noAutofit/>
          </a:bodyPr>
          <a:lstStyle/>
          <a:p>
            <a:pPr marL="0" lvl="0" indent="0" algn="ctr" rtl="0">
              <a:spcBef>
                <a:spcPts val="0"/>
              </a:spcBef>
              <a:spcAft>
                <a:spcPts val="0"/>
              </a:spcAft>
              <a:buNone/>
            </a:pPr>
            <a:r>
              <a:rPr lang="en" sz="1600">
                <a:solidFill>
                  <a:srgbClr val="002060"/>
                </a:solidFill>
                <a:latin typeface="Lexend"/>
                <a:ea typeface="Lexend"/>
                <a:cs typeface="Lexend"/>
                <a:sym typeface="Lexend"/>
              </a:rPr>
              <a:t>Physical and mental wellbeing </a:t>
            </a:r>
            <a:endParaRPr sz="1600">
              <a:solidFill>
                <a:srgbClr val="002060"/>
              </a:solidFill>
              <a:latin typeface="Lexend"/>
              <a:ea typeface="Lexend"/>
              <a:cs typeface="Lexend"/>
              <a:sym typeface="Lexend"/>
            </a:endParaRPr>
          </a:p>
        </p:txBody>
      </p:sp>
      <p:sp>
        <p:nvSpPr>
          <p:cNvPr id="753" name="Google Shape;753;p102"/>
          <p:cNvSpPr/>
          <p:nvPr/>
        </p:nvSpPr>
        <p:spPr>
          <a:xfrm>
            <a:off x="6074025" y="2387625"/>
            <a:ext cx="2769600" cy="709200"/>
          </a:xfrm>
          <a:prstGeom prst="roundRect">
            <a:avLst>
              <a:gd name="adj" fmla="val 16667"/>
            </a:avLst>
          </a:prstGeom>
          <a:solidFill>
            <a:srgbClr val="FEFEBA"/>
          </a:solidFill>
          <a:ln w="28150" cap="flat" cmpd="sng">
            <a:solidFill>
              <a:srgbClr val="010D54"/>
            </a:solidFill>
            <a:prstDash val="solid"/>
            <a:round/>
            <a:headEnd type="none" w="sm" len="sm"/>
            <a:tailEnd type="none" w="sm" len="sm"/>
          </a:ln>
        </p:spPr>
        <p:txBody>
          <a:bodyPr spcFirstLastPara="1" wrap="square" lIns="90050" tIns="90050" rIns="90050" bIns="90050" anchor="ctr" anchorCtr="0">
            <a:noAutofit/>
          </a:bodyPr>
          <a:lstStyle/>
          <a:p>
            <a:pPr marL="0" lvl="0" indent="0" algn="ctr" rtl="0">
              <a:spcBef>
                <a:spcPts val="0"/>
              </a:spcBef>
              <a:spcAft>
                <a:spcPts val="0"/>
              </a:spcAft>
              <a:buNone/>
            </a:pPr>
            <a:r>
              <a:rPr lang="en" sz="1600">
                <a:solidFill>
                  <a:srgbClr val="010D54"/>
                </a:solidFill>
                <a:latin typeface="Lexend"/>
                <a:ea typeface="Lexend"/>
                <a:cs typeface="Lexend"/>
                <a:sym typeface="Lexend"/>
              </a:rPr>
              <a:t>Dreams, careers, ambitions and money</a:t>
            </a:r>
            <a:endParaRPr sz="1600">
              <a:solidFill>
                <a:srgbClr val="010D54"/>
              </a:solidFill>
              <a:latin typeface="Lexend"/>
              <a:ea typeface="Lexend"/>
              <a:cs typeface="Lexend"/>
              <a:sym typeface="Lexend"/>
            </a:endParaRPr>
          </a:p>
        </p:txBody>
      </p:sp>
      <p:sp>
        <p:nvSpPr>
          <p:cNvPr id="754" name="Google Shape;754;p102"/>
          <p:cNvSpPr/>
          <p:nvPr/>
        </p:nvSpPr>
        <p:spPr>
          <a:xfrm>
            <a:off x="6056626" y="805325"/>
            <a:ext cx="2769600" cy="726300"/>
          </a:xfrm>
          <a:prstGeom prst="roundRect">
            <a:avLst>
              <a:gd name="adj" fmla="val 16667"/>
            </a:avLst>
          </a:prstGeom>
          <a:solidFill>
            <a:srgbClr val="FEFEBA"/>
          </a:solidFill>
          <a:ln w="28150" cap="flat" cmpd="sng">
            <a:solidFill>
              <a:srgbClr val="010D54"/>
            </a:solidFill>
            <a:prstDash val="solid"/>
            <a:round/>
            <a:headEnd type="none" w="sm" len="sm"/>
            <a:tailEnd type="none" w="sm" len="sm"/>
          </a:ln>
        </p:spPr>
        <p:txBody>
          <a:bodyPr spcFirstLastPara="1" wrap="square" lIns="90050" tIns="90050" rIns="90050" bIns="90050" anchor="ctr" anchorCtr="0">
            <a:noAutofit/>
          </a:bodyPr>
          <a:lstStyle/>
          <a:p>
            <a:pPr marL="0" lvl="0" indent="0" algn="ctr" rtl="0">
              <a:spcBef>
                <a:spcPts val="0"/>
              </a:spcBef>
              <a:spcAft>
                <a:spcPts val="0"/>
              </a:spcAft>
              <a:buNone/>
            </a:pPr>
            <a:r>
              <a:rPr lang="en" sz="1600">
                <a:solidFill>
                  <a:srgbClr val="010D54"/>
                </a:solidFill>
                <a:latin typeface="Lexend"/>
                <a:ea typeface="Lexend"/>
                <a:cs typeface="Lexend"/>
                <a:sym typeface="Lexend"/>
              </a:rPr>
              <a:t>Social media and online information</a:t>
            </a:r>
            <a:endParaRPr sz="1600">
              <a:solidFill>
                <a:srgbClr val="010D54"/>
              </a:solidFill>
              <a:latin typeface="Lexend"/>
              <a:ea typeface="Lexend"/>
              <a:cs typeface="Lexend"/>
              <a:sym typeface="Lexend"/>
            </a:endParaRPr>
          </a:p>
        </p:txBody>
      </p:sp>
      <p:sp>
        <p:nvSpPr>
          <p:cNvPr id="755" name="Google Shape;755;p102"/>
          <p:cNvSpPr/>
          <p:nvPr/>
        </p:nvSpPr>
        <p:spPr>
          <a:xfrm>
            <a:off x="285000" y="805325"/>
            <a:ext cx="2712300" cy="614100"/>
          </a:xfrm>
          <a:prstGeom prst="roundRect">
            <a:avLst>
              <a:gd name="adj" fmla="val 16667"/>
            </a:avLst>
          </a:prstGeom>
          <a:solidFill>
            <a:srgbClr val="B599FB"/>
          </a:solidFill>
          <a:ln w="28150" cap="flat" cmpd="sng">
            <a:solidFill>
              <a:srgbClr val="010D54"/>
            </a:solidFill>
            <a:prstDash val="solid"/>
            <a:round/>
            <a:headEnd type="none" w="sm" len="sm"/>
            <a:tailEnd type="none" w="sm" len="sm"/>
          </a:ln>
        </p:spPr>
        <p:txBody>
          <a:bodyPr spcFirstLastPara="1" wrap="square" lIns="90050" tIns="90050" rIns="90050" bIns="90050" anchor="ctr" anchorCtr="0">
            <a:noAutofit/>
          </a:bodyPr>
          <a:lstStyle/>
          <a:p>
            <a:pPr marL="0" lvl="0" indent="0" algn="ctr" rtl="0">
              <a:spcBef>
                <a:spcPts val="0"/>
              </a:spcBef>
              <a:spcAft>
                <a:spcPts val="0"/>
              </a:spcAft>
              <a:buNone/>
            </a:pPr>
            <a:r>
              <a:rPr lang="en" sz="1600">
                <a:solidFill>
                  <a:srgbClr val="002060"/>
                </a:solidFill>
                <a:latin typeface="Lexend"/>
                <a:ea typeface="Lexend"/>
                <a:cs typeface="Lexend"/>
                <a:sym typeface="Lexend"/>
              </a:rPr>
              <a:t>Drugs, alcohol, tobacco and vaping</a:t>
            </a:r>
            <a:endParaRPr sz="1600">
              <a:solidFill>
                <a:srgbClr val="002060"/>
              </a:solidFill>
              <a:latin typeface="Lexend"/>
              <a:ea typeface="Lexend"/>
              <a:cs typeface="Lexend"/>
              <a:sym typeface="Lexend"/>
            </a:endParaRPr>
          </a:p>
        </p:txBody>
      </p:sp>
      <p:sp>
        <p:nvSpPr>
          <p:cNvPr id="756" name="Google Shape;756;p102"/>
          <p:cNvSpPr/>
          <p:nvPr/>
        </p:nvSpPr>
        <p:spPr>
          <a:xfrm>
            <a:off x="6056626" y="1605149"/>
            <a:ext cx="2769600" cy="708900"/>
          </a:xfrm>
          <a:prstGeom prst="roundRect">
            <a:avLst>
              <a:gd name="adj" fmla="val 16667"/>
            </a:avLst>
          </a:prstGeom>
          <a:solidFill>
            <a:srgbClr val="FEFEBA"/>
          </a:solidFill>
          <a:ln w="28150" cap="flat" cmpd="sng">
            <a:solidFill>
              <a:srgbClr val="010D54"/>
            </a:solidFill>
            <a:prstDash val="solid"/>
            <a:round/>
            <a:headEnd type="none" w="sm" len="sm"/>
            <a:tailEnd type="none" w="sm" len="sm"/>
          </a:ln>
        </p:spPr>
        <p:txBody>
          <a:bodyPr spcFirstLastPara="1" wrap="square" lIns="90050" tIns="90050" rIns="90050" bIns="90050" anchor="ctr" anchorCtr="0">
            <a:noAutofit/>
          </a:bodyPr>
          <a:lstStyle/>
          <a:p>
            <a:pPr marL="0" lvl="0" indent="0" algn="ctr" rtl="0">
              <a:spcBef>
                <a:spcPts val="0"/>
              </a:spcBef>
              <a:spcAft>
                <a:spcPts val="0"/>
              </a:spcAft>
              <a:buNone/>
            </a:pPr>
            <a:r>
              <a:rPr lang="en" sz="1600">
                <a:solidFill>
                  <a:srgbClr val="010D54"/>
                </a:solidFill>
                <a:latin typeface="Lexend"/>
                <a:ea typeface="Lexend"/>
                <a:cs typeface="Lexend"/>
                <a:sym typeface="Lexend"/>
              </a:rPr>
              <a:t>Communities and belonging</a:t>
            </a:r>
            <a:endParaRPr sz="1600">
              <a:solidFill>
                <a:srgbClr val="010D54"/>
              </a:solidFill>
              <a:latin typeface="Lexend"/>
              <a:ea typeface="Lexend"/>
              <a:cs typeface="Lexend"/>
              <a:sym typeface="Lexend"/>
            </a:endParaRPr>
          </a:p>
        </p:txBody>
      </p:sp>
      <p:sp>
        <p:nvSpPr>
          <p:cNvPr id="757" name="Google Shape;757;p102"/>
          <p:cNvSpPr/>
          <p:nvPr/>
        </p:nvSpPr>
        <p:spPr>
          <a:xfrm>
            <a:off x="3142225" y="805325"/>
            <a:ext cx="2769600" cy="1897800"/>
          </a:xfrm>
          <a:prstGeom prst="roundRect">
            <a:avLst>
              <a:gd name="adj" fmla="val 8656"/>
            </a:avLst>
          </a:prstGeom>
          <a:solidFill>
            <a:srgbClr val="FFD4C1"/>
          </a:solidFill>
          <a:ln w="28150" cap="flat" cmpd="sng">
            <a:solidFill>
              <a:srgbClr val="010D54"/>
            </a:solidFill>
            <a:prstDash val="solid"/>
            <a:round/>
            <a:headEnd type="none" w="sm" len="sm"/>
            <a:tailEnd type="none" w="sm" len="sm"/>
          </a:ln>
        </p:spPr>
        <p:txBody>
          <a:bodyPr spcFirstLastPara="1" wrap="square" lIns="90050" tIns="90050" rIns="90050" bIns="90050" anchor="ctr" anchorCtr="0">
            <a:noAutofit/>
          </a:bodyPr>
          <a:lstStyle/>
          <a:p>
            <a:pPr marL="0" lvl="0" indent="0" algn="ctr" rtl="0">
              <a:spcBef>
                <a:spcPts val="0"/>
              </a:spcBef>
              <a:spcAft>
                <a:spcPts val="0"/>
              </a:spcAft>
              <a:buNone/>
            </a:pPr>
            <a:r>
              <a:rPr lang="en" sz="1600">
                <a:solidFill>
                  <a:srgbClr val="010D56"/>
                </a:solidFill>
                <a:latin typeface="Lexend"/>
                <a:ea typeface="Lexend"/>
                <a:cs typeface="Lexend"/>
                <a:sym typeface="Lexend"/>
              </a:rPr>
              <a:t>Intimate and sexual relationships, including sexual health </a:t>
            </a:r>
            <a:br>
              <a:rPr lang="en" sz="1600">
                <a:solidFill>
                  <a:srgbClr val="010D56"/>
                </a:solidFill>
                <a:latin typeface="Lexend"/>
                <a:ea typeface="Lexend"/>
                <a:cs typeface="Lexend"/>
                <a:sym typeface="Lexend"/>
              </a:rPr>
            </a:br>
            <a:r>
              <a:rPr lang="en" sz="1600">
                <a:solidFill>
                  <a:srgbClr val="010D56"/>
                </a:solidFill>
                <a:latin typeface="Lexend"/>
                <a:ea typeface="Lexend"/>
                <a:cs typeface="Lexend"/>
                <a:sym typeface="Lexend"/>
              </a:rPr>
              <a:t>(Optional, starting in year 6)</a:t>
            </a:r>
            <a:endParaRPr sz="1600">
              <a:solidFill>
                <a:srgbClr val="010D56"/>
              </a:solidFill>
              <a:latin typeface="Lexend"/>
              <a:ea typeface="Lexend"/>
              <a:cs typeface="Lexend"/>
              <a:sym typeface="Lexend"/>
            </a:endParaRPr>
          </a:p>
        </p:txBody>
      </p:sp>
      <p:sp>
        <p:nvSpPr>
          <p:cNvPr id="758" name="Google Shape;758;p102"/>
          <p:cNvSpPr/>
          <p:nvPr/>
        </p:nvSpPr>
        <p:spPr>
          <a:xfrm>
            <a:off x="3142225" y="2789974"/>
            <a:ext cx="2787000" cy="909300"/>
          </a:xfrm>
          <a:prstGeom prst="roundRect">
            <a:avLst>
              <a:gd name="adj" fmla="val 16667"/>
            </a:avLst>
          </a:prstGeom>
          <a:solidFill>
            <a:srgbClr val="FFD4C1"/>
          </a:solidFill>
          <a:ln w="28150" cap="flat" cmpd="sng">
            <a:solidFill>
              <a:srgbClr val="010D54"/>
            </a:solidFill>
            <a:prstDash val="solid"/>
            <a:round/>
            <a:headEnd type="none" w="sm" len="sm"/>
            <a:tailEnd type="none" w="sm" len="sm"/>
          </a:ln>
        </p:spPr>
        <p:txBody>
          <a:bodyPr spcFirstLastPara="1" wrap="square" lIns="90050" tIns="90050" rIns="90050" bIns="90050" anchor="ctr" anchorCtr="0">
            <a:noAutofit/>
          </a:bodyPr>
          <a:lstStyle/>
          <a:p>
            <a:pPr marL="0" lvl="0" indent="0" algn="ctr" rtl="0">
              <a:spcBef>
                <a:spcPts val="0"/>
              </a:spcBef>
              <a:spcAft>
                <a:spcPts val="0"/>
              </a:spcAft>
              <a:buNone/>
            </a:pPr>
            <a:r>
              <a:rPr lang="en" sz="1600">
                <a:solidFill>
                  <a:srgbClr val="010D56"/>
                </a:solidFill>
                <a:latin typeface="Lexend"/>
                <a:ea typeface="Lexend"/>
                <a:cs typeface="Lexend"/>
                <a:sym typeface="Lexend"/>
              </a:rPr>
              <a:t>Healthy relationships</a:t>
            </a:r>
            <a:endParaRPr sz="1600">
              <a:solidFill>
                <a:srgbClr val="010D56"/>
              </a:solidFill>
              <a:latin typeface="Lexend"/>
              <a:ea typeface="Lexend"/>
              <a:cs typeface="Lexend"/>
              <a:sym typeface="Lexend"/>
            </a:endParaRPr>
          </a:p>
        </p:txBody>
      </p:sp>
      <p:sp>
        <p:nvSpPr>
          <p:cNvPr id="759" name="Google Shape;759;p102"/>
          <p:cNvSpPr/>
          <p:nvPr/>
        </p:nvSpPr>
        <p:spPr>
          <a:xfrm>
            <a:off x="285125" y="1509394"/>
            <a:ext cx="2712300" cy="593400"/>
          </a:xfrm>
          <a:prstGeom prst="roundRect">
            <a:avLst>
              <a:gd name="adj" fmla="val 16667"/>
            </a:avLst>
          </a:prstGeom>
          <a:solidFill>
            <a:srgbClr val="B599FB"/>
          </a:solidFill>
          <a:ln w="28150" cap="flat" cmpd="sng">
            <a:solidFill>
              <a:srgbClr val="010D54"/>
            </a:solidFill>
            <a:prstDash val="solid"/>
            <a:round/>
            <a:headEnd type="none" w="sm" len="sm"/>
            <a:tailEnd type="none" w="sm" len="sm"/>
          </a:ln>
        </p:spPr>
        <p:txBody>
          <a:bodyPr spcFirstLastPara="1" wrap="square" lIns="90050" tIns="90050" rIns="90050" bIns="90050" anchor="ctr" anchorCtr="0">
            <a:noAutofit/>
          </a:bodyPr>
          <a:lstStyle/>
          <a:p>
            <a:pPr marL="0" lvl="0" indent="0" algn="ctr" rtl="0">
              <a:spcBef>
                <a:spcPts val="0"/>
              </a:spcBef>
              <a:spcAft>
                <a:spcPts val="0"/>
              </a:spcAft>
              <a:buNone/>
            </a:pPr>
            <a:r>
              <a:rPr lang="en" sz="1600">
                <a:solidFill>
                  <a:srgbClr val="002060"/>
                </a:solidFill>
                <a:latin typeface="Lexend"/>
                <a:ea typeface="Lexend"/>
                <a:cs typeface="Lexend"/>
                <a:sym typeface="Lexend"/>
              </a:rPr>
              <a:t>Body image and self-esteem</a:t>
            </a:r>
            <a:endParaRPr sz="1600">
              <a:solidFill>
                <a:srgbClr val="002060"/>
              </a:solidFill>
              <a:latin typeface="Lexend"/>
              <a:ea typeface="Lexend"/>
              <a:cs typeface="Lexend"/>
              <a:sym typeface="Lexend"/>
            </a:endParaRPr>
          </a:p>
        </p:txBody>
      </p:sp>
      <p:sp>
        <p:nvSpPr>
          <p:cNvPr id="760" name="Google Shape;760;p102"/>
          <p:cNvSpPr/>
          <p:nvPr/>
        </p:nvSpPr>
        <p:spPr>
          <a:xfrm>
            <a:off x="6071875" y="3187183"/>
            <a:ext cx="2769600" cy="709200"/>
          </a:xfrm>
          <a:prstGeom prst="roundRect">
            <a:avLst>
              <a:gd name="adj" fmla="val 16667"/>
            </a:avLst>
          </a:prstGeom>
          <a:solidFill>
            <a:srgbClr val="FEFEBA"/>
          </a:solidFill>
          <a:ln w="28150" cap="flat" cmpd="sng">
            <a:solidFill>
              <a:srgbClr val="010D54"/>
            </a:solidFill>
            <a:prstDash val="solid"/>
            <a:round/>
            <a:headEnd type="none" w="sm" len="sm"/>
            <a:tailEnd type="none" w="sm" len="sm"/>
          </a:ln>
        </p:spPr>
        <p:txBody>
          <a:bodyPr spcFirstLastPara="1" wrap="square" lIns="90050" tIns="90050" rIns="90050" bIns="90050" anchor="ctr" anchorCtr="0">
            <a:noAutofit/>
          </a:bodyPr>
          <a:lstStyle/>
          <a:p>
            <a:pPr marL="0" lvl="0" indent="0" algn="ctr" rtl="0">
              <a:spcBef>
                <a:spcPts val="0"/>
              </a:spcBef>
              <a:spcAft>
                <a:spcPts val="0"/>
              </a:spcAft>
              <a:buNone/>
            </a:pPr>
            <a:r>
              <a:rPr lang="en" sz="1600">
                <a:solidFill>
                  <a:srgbClr val="010D54"/>
                </a:solidFill>
                <a:latin typeface="Lexend"/>
                <a:ea typeface="Lexend"/>
                <a:cs typeface="Lexend"/>
                <a:sym typeface="Lexend"/>
              </a:rPr>
              <a:t>Values, heritage and identity</a:t>
            </a:r>
            <a:endParaRPr sz="1600">
              <a:solidFill>
                <a:srgbClr val="010D54"/>
              </a:solidFill>
              <a:latin typeface="Lexend"/>
              <a:ea typeface="Lexend"/>
              <a:cs typeface="Lexend"/>
              <a:sym typeface="Lexend"/>
            </a:endParaRPr>
          </a:p>
        </p:txBody>
      </p:sp>
      <p:sp>
        <p:nvSpPr>
          <p:cNvPr id="761" name="Google Shape;761;p102"/>
          <p:cNvSpPr/>
          <p:nvPr/>
        </p:nvSpPr>
        <p:spPr>
          <a:xfrm>
            <a:off x="285125" y="4174110"/>
            <a:ext cx="2740800" cy="521700"/>
          </a:xfrm>
          <a:prstGeom prst="roundRect">
            <a:avLst>
              <a:gd name="adj" fmla="val 16667"/>
            </a:avLst>
          </a:prstGeom>
          <a:solidFill>
            <a:srgbClr val="B599FB"/>
          </a:solidFill>
          <a:ln w="28150" cap="flat" cmpd="sng">
            <a:solidFill>
              <a:srgbClr val="010D54"/>
            </a:solidFill>
            <a:prstDash val="solid"/>
            <a:round/>
            <a:headEnd type="none" w="sm" len="sm"/>
            <a:tailEnd type="none" w="sm" len="sm"/>
          </a:ln>
        </p:spPr>
        <p:txBody>
          <a:bodyPr spcFirstLastPara="1" wrap="square" lIns="90050" tIns="90050" rIns="90050" bIns="90050" anchor="ctr" anchorCtr="0">
            <a:noAutofit/>
          </a:bodyPr>
          <a:lstStyle/>
          <a:p>
            <a:pPr marL="0" lvl="0" indent="0" algn="ctr" rtl="0">
              <a:spcBef>
                <a:spcPts val="0"/>
              </a:spcBef>
              <a:spcAft>
                <a:spcPts val="0"/>
              </a:spcAft>
              <a:buNone/>
            </a:pPr>
            <a:r>
              <a:rPr lang="en" sz="1600">
                <a:solidFill>
                  <a:srgbClr val="002060"/>
                </a:solidFill>
                <a:latin typeface="Lexend"/>
                <a:ea typeface="Lexend"/>
                <a:cs typeface="Lexend"/>
                <a:sym typeface="Lexend"/>
              </a:rPr>
              <a:t>Resilience and sense-of-self</a:t>
            </a:r>
            <a:endParaRPr sz="1600">
              <a:solidFill>
                <a:srgbClr val="002060"/>
              </a:solidFill>
              <a:latin typeface="Lexend"/>
              <a:ea typeface="Lexend"/>
              <a:cs typeface="Lexend"/>
              <a:sym typeface="Lexend"/>
            </a:endParaRPr>
          </a:p>
        </p:txBody>
      </p:sp>
      <p:sp>
        <p:nvSpPr>
          <p:cNvPr id="762" name="Google Shape;762;p102"/>
          <p:cNvSpPr/>
          <p:nvPr/>
        </p:nvSpPr>
        <p:spPr>
          <a:xfrm>
            <a:off x="284825" y="2193148"/>
            <a:ext cx="2712300" cy="593400"/>
          </a:xfrm>
          <a:prstGeom prst="roundRect">
            <a:avLst>
              <a:gd name="adj" fmla="val 16667"/>
            </a:avLst>
          </a:prstGeom>
          <a:solidFill>
            <a:srgbClr val="B599FB"/>
          </a:solidFill>
          <a:ln w="28150" cap="flat" cmpd="sng">
            <a:solidFill>
              <a:srgbClr val="010D54"/>
            </a:solidFill>
            <a:prstDash val="solid"/>
            <a:round/>
            <a:headEnd type="none" w="sm" len="sm"/>
            <a:tailEnd type="none" w="sm" len="sm"/>
          </a:ln>
        </p:spPr>
        <p:txBody>
          <a:bodyPr spcFirstLastPara="1" wrap="square" lIns="90050" tIns="90050" rIns="90050" bIns="90050" anchor="ctr" anchorCtr="0">
            <a:noAutofit/>
          </a:bodyPr>
          <a:lstStyle/>
          <a:p>
            <a:pPr marL="0" lvl="0" indent="0" algn="ctr" rtl="0">
              <a:spcBef>
                <a:spcPts val="0"/>
              </a:spcBef>
              <a:spcAft>
                <a:spcPts val="0"/>
              </a:spcAft>
              <a:buNone/>
            </a:pPr>
            <a:r>
              <a:rPr lang="en" sz="1600">
                <a:solidFill>
                  <a:srgbClr val="002060"/>
                </a:solidFill>
                <a:latin typeface="Lexend"/>
                <a:ea typeface="Lexend"/>
                <a:cs typeface="Lexend"/>
                <a:sym typeface="Lexend"/>
              </a:rPr>
              <a:t>Sexual reproduction (optional until year 11)</a:t>
            </a:r>
            <a:endParaRPr sz="1600">
              <a:solidFill>
                <a:srgbClr val="002060"/>
              </a:solidFill>
              <a:latin typeface="Lexend"/>
              <a:ea typeface="Lexend"/>
              <a:cs typeface="Lexend"/>
              <a:sym typeface="Lexend"/>
            </a:endParaRPr>
          </a:p>
        </p:txBody>
      </p:sp>
      <p:sp>
        <p:nvSpPr>
          <p:cNvPr id="763" name="Google Shape;763;p102"/>
          <p:cNvSpPr/>
          <p:nvPr/>
        </p:nvSpPr>
        <p:spPr>
          <a:xfrm>
            <a:off x="3155400" y="3786420"/>
            <a:ext cx="2787000" cy="909300"/>
          </a:xfrm>
          <a:prstGeom prst="roundRect">
            <a:avLst>
              <a:gd name="adj" fmla="val 16667"/>
            </a:avLst>
          </a:prstGeom>
          <a:solidFill>
            <a:srgbClr val="FFD4C1"/>
          </a:solidFill>
          <a:ln w="28150" cap="flat" cmpd="sng">
            <a:solidFill>
              <a:srgbClr val="010D54"/>
            </a:solidFill>
            <a:prstDash val="solid"/>
            <a:round/>
            <a:headEnd type="none" w="sm" len="sm"/>
            <a:tailEnd type="none" w="sm" len="sm"/>
          </a:ln>
        </p:spPr>
        <p:txBody>
          <a:bodyPr spcFirstLastPara="1" wrap="square" lIns="90050" tIns="90050" rIns="90050" bIns="90050" anchor="ctr" anchorCtr="0">
            <a:noAutofit/>
          </a:bodyPr>
          <a:lstStyle/>
          <a:p>
            <a:pPr marL="0" lvl="0" indent="0" algn="ctr" rtl="0">
              <a:spcBef>
                <a:spcPts val="0"/>
              </a:spcBef>
              <a:spcAft>
                <a:spcPts val="0"/>
              </a:spcAft>
              <a:buNone/>
            </a:pPr>
            <a:r>
              <a:rPr lang="en" sz="1600">
                <a:solidFill>
                  <a:srgbClr val="010D56"/>
                </a:solidFill>
                <a:latin typeface="Lexend"/>
                <a:ea typeface="Lexend"/>
                <a:cs typeface="Lexend"/>
                <a:sym typeface="Lexend"/>
              </a:rPr>
              <a:t>Identifying and finding support for abusive relationships</a:t>
            </a:r>
            <a:endParaRPr sz="1600">
              <a:solidFill>
                <a:srgbClr val="010D56"/>
              </a:solidFill>
              <a:latin typeface="Lexend"/>
              <a:ea typeface="Lexend"/>
              <a:cs typeface="Lexend"/>
              <a:sym typeface="Lexend"/>
            </a:endParaRPr>
          </a:p>
        </p:txBody>
      </p:sp>
      <p:sp>
        <p:nvSpPr>
          <p:cNvPr id="764" name="Google Shape;764;p102"/>
          <p:cNvSpPr/>
          <p:nvPr/>
        </p:nvSpPr>
        <p:spPr>
          <a:xfrm>
            <a:off x="6071875" y="3986733"/>
            <a:ext cx="2769600" cy="709200"/>
          </a:xfrm>
          <a:prstGeom prst="roundRect">
            <a:avLst>
              <a:gd name="adj" fmla="val 16667"/>
            </a:avLst>
          </a:prstGeom>
          <a:solidFill>
            <a:srgbClr val="FEFEBA"/>
          </a:solidFill>
          <a:ln w="28150" cap="flat" cmpd="sng">
            <a:solidFill>
              <a:srgbClr val="010D54"/>
            </a:solidFill>
            <a:prstDash val="solid"/>
            <a:round/>
            <a:headEnd type="none" w="sm" len="sm"/>
            <a:tailEnd type="none" w="sm" len="sm"/>
          </a:ln>
        </p:spPr>
        <p:txBody>
          <a:bodyPr spcFirstLastPara="1" wrap="square" lIns="90050" tIns="90050" rIns="90050" bIns="90050" anchor="ctr" anchorCtr="0">
            <a:noAutofit/>
          </a:bodyPr>
          <a:lstStyle/>
          <a:p>
            <a:pPr marL="0" lvl="0" indent="0" algn="ctr" rtl="0">
              <a:spcBef>
                <a:spcPts val="0"/>
              </a:spcBef>
              <a:spcAft>
                <a:spcPts val="0"/>
              </a:spcAft>
              <a:buNone/>
            </a:pPr>
            <a:r>
              <a:rPr lang="en" sz="1600">
                <a:solidFill>
                  <a:srgbClr val="010D54"/>
                </a:solidFill>
                <a:latin typeface="Lexend"/>
                <a:ea typeface="Lexend"/>
                <a:cs typeface="Lexend"/>
                <a:sym typeface="Lexend"/>
              </a:rPr>
              <a:t>Anti-discrimination</a:t>
            </a:r>
            <a:endParaRPr sz="1600">
              <a:solidFill>
                <a:srgbClr val="010D54"/>
              </a:solidFill>
              <a:latin typeface="Lexend"/>
              <a:ea typeface="Lexend"/>
              <a:cs typeface="Lexend"/>
              <a:sym typeface="Lexend"/>
            </a:endParaRPr>
          </a:p>
        </p:txBody>
      </p:sp>
      <p:sp>
        <p:nvSpPr>
          <p:cNvPr id="765" name="Google Shape;765;p102"/>
          <p:cNvSpPr txBox="1"/>
          <p:nvPr/>
        </p:nvSpPr>
        <p:spPr>
          <a:xfrm>
            <a:off x="550550" y="4685225"/>
            <a:ext cx="8442900" cy="4002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
                <a:solidFill>
                  <a:srgbClr val="010D54"/>
                </a:solidFill>
                <a:latin typeface="Lexend"/>
                <a:ea typeface="Lexend"/>
                <a:cs typeface="Lexend"/>
                <a:sym typeface="Lexend"/>
              </a:rPr>
              <a:t>For specific information about the statutory content, please refer to this </a:t>
            </a:r>
            <a:r>
              <a:rPr lang="en" u="sng">
                <a:solidFill>
                  <a:schemeClr val="hlink"/>
                </a:solidFill>
                <a:latin typeface="Lexend"/>
                <a:ea typeface="Lexend"/>
                <a:cs typeface="Lexend"/>
                <a:sym typeface="Lexend"/>
                <a:hlinkClick r:id="rId5"/>
              </a:rPr>
              <a:t>audit document</a:t>
            </a:r>
            <a:r>
              <a:rPr lang="en">
                <a:solidFill>
                  <a:srgbClr val="010D54"/>
                </a:solidFill>
                <a:latin typeface="Lexend"/>
                <a:ea typeface="Lexend"/>
                <a:cs typeface="Lexend"/>
                <a:sym typeface="Lexend"/>
              </a:rPr>
              <a:t>.</a:t>
            </a:r>
            <a:endParaRPr>
              <a:solidFill>
                <a:srgbClr val="010D54"/>
              </a:solidFill>
              <a:latin typeface="Lexend"/>
              <a:ea typeface="Lexend"/>
              <a:cs typeface="Lexend"/>
              <a:sym typeface="Lexend"/>
            </a:endParaRPr>
          </a:p>
        </p:txBody>
      </p:sp>
      <p:pic>
        <p:nvPicPr>
          <p:cNvPr id="2" name="Recorded Sound">
            <a:hlinkClick r:id="" action="ppaction://media"/>
            <a:extLst>
              <a:ext uri="{FF2B5EF4-FFF2-40B4-BE49-F238E27FC236}">
                <a16:creationId xmlns:a16="http://schemas.microsoft.com/office/drawing/2014/main" id="{C4E8F086-6B9B-1A50-6FC0-4DF8C46B770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4583" y="79781"/>
            <a:ext cx="487363" cy="4873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701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DACCFD"/>
        </a:solidFill>
        <a:effectLst/>
      </p:bgPr>
    </p:bg>
    <p:spTree>
      <p:nvGrpSpPr>
        <p:cNvPr id="1" name="Shape 769"/>
        <p:cNvGrpSpPr/>
        <p:nvPr/>
      </p:nvGrpSpPr>
      <p:grpSpPr>
        <a:xfrm>
          <a:off x="0" y="0"/>
          <a:ext cx="0" cy="0"/>
          <a:chOff x="0" y="0"/>
          <a:chExt cx="0" cy="0"/>
        </a:xfrm>
      </p:grpSpPr>
      <p:sp>
        <p:nvSpPr>
          <p:cNvPr id="770" name="Google Shape;770;p103"/>
          <p:cNvSpPr txBox="1">
            <a:spLocks noGrp="1"/>
          </p:cNvSpPr>
          <p:nvPr>
            <p:ph type="sldNum" idx="12"/>
          </p:nvPr>
        </p:nvSpPr>
        <p:spPr>
          <a:xfrm>
            <a:off x="17663750" y="9631250"/>
            <a:ext cx="378600" cy="5034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t>17</a:t>
            </a:fld>
            <a:endParaRPr/>
          </a:p>
        </p:txBody>
      </p:sp>
      <p:sp>
        <p:nvSpPr>
          <p:cNvPr id="771" name="Google Shape;771;p103"/>
          <p:cNvSpPr txBox="1">
            <a:spLocks noGrp="1"/>
          </p:cNvSpPr>
          <p:nvPr>
            <p:ph type="title"/>
          </p:nvPr>
        </p:nvSpPr>
        <p:spPr>
          <a:xfrm>
            <a:off x="311700" y="233750"/>
            <a:ext cx="8707500" cy="4566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sz="2400"/>
              <a:t>What is the curriculum structure?</a:t>
            </a:r>
            <a:endParaRPr sz="2400"/>
          </a:p>
          <a:p>
            <a:pPr marL="0" lvl="0" indent="0" algn="l" rtl="0">
              <a:spcBef>
                <a:spcPts val="0"/>
              </a:spcBef>
              <a:spcAft>
                <a:spcPts val="0"/>
              </a:spcAft>
              <a:buNone/>
            </a:pPr>
            <a:endParaRPr sz="2400"/>
          </a:p>
        </p:txBody>
      </p:sp>
      <p:graphicFrame>
        <p:nvGraphicFramePr>
          <p:cNvPr id="772" name="Google Shape;772;p103"/>
          <p:cNvGraphicFramePr/>
          <p:nvPr/>
        </p:nvGraphicFramePr>
        <p:xfrm>
          <a:off x="165731" y="920704"/>
          <a:ext cx="8853475" cy="3126275"/>
        </p:xfrm>
        <a:graphic>
          <a:graphicData uri="http://schemas.openxmlformats.org/drawingml/2006/table">
            <a:tbl>
              <a:tblPr>
                <a:noFill/>
                <a:tableStyleId>{EB14B6AB-8237-4546-9614-270953E16CB2}</a:tableStyleId>
              </a:tblPr>
              <a:tblGrid>
                <a:gridCol w="1146675">
                  <a:extLst>
                    <a:ext uri="{9D8B030D-6E8A-4147-A177-3AD203B41FA5}">
                      <a16:colId xmlns:a16="http://schemas.microsoft.com/office/drawing/2014/main" val="20000"/>
                    </a:ext>
                  </a:extLst>
                </a:gridCol>
                <a:gridCol w="1146675">
                  <a:extLst>
                    <a:ext uri="{9D8B030D-6E8A-4147-A177-3AD203B41FA5}">
                      <a16:colId xmlns:a16="http://schemas.microsoft.com/office/drawing/2014/main" val="20001"/>
                    </a:ext>
                  </a:extLst>
                </a:gridCol>
                <a:gridCol w="1146675">
                  <a:extLst>
                    <a:ext uri="{9D8B030D-6E8A-4147-A177-3AD203B41FA5}">
                      <a16:colId xmlns:a16="http://schemas.microsoft.com/office/drawing/2014/main" val="20002"/>
                    </a:ext>
                  </a:extLst>
                </a:gridCol>
                <a:gridCol w="1860600">
                  <a:extLst>
                    <a:ext uri="{9D8B030D-6E8A-4147-A177-3AD203B41FA5}">
                      <a16:colId xmlns:a16="http://schemas.microsoft.com/office/drawing/2014/main" val="20003"/>
                    </a:ext>
                  </a:extLst>
                </a:gridCol>
                <a:gridCol w="1190300">
                  <a:extLst>
                    <a:ext uri="{9D8B030D-6E8A-4147-A177-3AD203B41FA5}">
                      <a16:colId xmlns:a16="http://schemas.microsoft.com/office/drawing/2014/main" val="20004"/>
                    </a:ext>
                  </a:extLst>
                </a:gridCol>
                <a:gridCol w="1190300">
                  <a:extLst>
                    <a:ext uri="{9D8B030D-6E8A-4147-A177-3AD203B41FA5}">
                      <a16:colId xmlns:a16="http://schemas.microsoft.com/office/drawing/2014/main" val="20005"/>
                    </a:ext>
                  </a:extLst>
                </a:gridCol>
                <a:gridCol w="1172250">
                  <a:extLst>
                    <a:ext uri="{9D8B030D-6E8A-4147-A177-3AD203B41FA5}">
                      <a16:colId xmlns:a16="http://schemas.microsoft.com/office/drawing/2014/main" val="20006"/>
                    </a:ext>
                  </a:extLst>
                </a:gridCol>
              </a:tblGrid>
              <a:tr h="823950">
                <a:tc gridSpan="3">
                  <a:txBody>
                    <a:bodyPr/>
                    <a:lstStyle/>
                    <a:p>
                      <a:pPr marL="0" lvl="0" indent="0" algn="ctr" rtl="0">
                        <a:lnSpc>
                          <a:spcPct val="115000"/>
                        </a:lnSpc>
                        <a:spcBef>
                          <a:spcPts val="0"/>
                        </a:spcBef>
                        <a:spcAft>
                          <a:spcPts val="0"/>
                        </a:spcAft>
                        <a:buNone/>
                      </a:pPr>
                      <a:r>
                        <a:rPr lang="en" sz="1700" b="1">
                          <a:solidFill>
                            <a:srgbClr val="010D54"/>
                          </a:solidFill>
                          <a:latin typeface="Lexend"/>
                          <a:ea typeface="Lexend"/>
                          <a:cs typeface="Lexend"/>
                          <a:sym typeface="Lexend"/>
                        </a:rPr>
                        <a:t>Understanding myself</a:t>
                      </a:r>
                      <a:endParaRPr sz="1700" b="1">
                        <a:solidFill>
                          <a:srgbClr val="010D54"/>
                        </a:solidFill>
                        <a:latin typeface="Lexend"/>
                        <a:ea typeface="Lexend"/>
                        <a:cs typeface="Lexend"/>
                        <a:sym typeface="Lexend"/>
                      </a:endParaRPr>
                    </a:p>
                  </a:txBody>
                  <a:tcPr marL="14300" marR="14300" marT="9525" marB="9525" anchor="ctr">
                    <a:lnL w="19050" cap="flat" cmpd="sng">
                      <a:solidFill>
                        <a:srgbClr val="010D54"/>
                      </a:solidFill>
                      <a:prstDash val="solid"/>
                      <a:round/>
                      <a:headEnd type="none" w="sm" len="sm"/>
                      <a:tailEnd type="none" w="sm" len="sm"/>
                    </a:lnL>
                    <a:lnR w="19050" cap="flat" cmpd="sng">
                      <a:solidFill>
                        <a:srgbClr val="010D54"/>
                      </a:solidFill>
                      <a:prstDash val="solid"/>
                      <a:round/>
                      <a:headEnd type="none" w="sm" len="sm"/>
                      <a:tailEnd type="none" w="sm" len="sm"/>
                    </a:lnR>
                    <a:lnT w="19050" cap="flat" cmpd="sng">
                      <a:solidFill>
                        <a:srgbClr val="010D54"/>
                      </a:solidFill>
                      <a:prstDash val="solid"/>
                      <a:round/>
                      <a:headEnd type="none" w="sm" len="sm"/>
                      <a:tailEnd type="none" w="sm" len="sm"/>
                    </a:lnT>
                    <a:lnB w="19050" cap="flat" cmpd="sng">
                      <a:solidFill>
                        <a:srgbClr val="010D54"/>
                      </a:solidFill>
                      <a:prstDash val="solid"/>
                      <a:round/>
                      <a:headEnd type="none" w="sm" len="sm"/>
                      <a:tailEnd type="none" w="sm" len="sm"/>
                    </a:lnB>
                    <a:solidFill>
                      <a:srgbClr val="B599FB"/>
                    </a:solidFill>
                  </a:tcPr>
                </a:tc>
                <a:tc hMerge="1">
                  <a:txBody>
                    <a:bodyPr/>
                    <a:lstStyle/>
                    <a:p>
                      <a:endParaRPr lang="en-US"/>
                    </a:p>
                  </a:txBody>
                  <a:tcPr/>
                </a:tc>
                <a:tc hMerge="1">
                  <a:txBody>
                    <a:bodyPr/>
                    <a:lstStyle/>
                    <a:p>
                      <a:endParaRPr lang="en-US"/>
                    </a:p>
                  </a:txBody>
                  <a:tcPr/>
                </a:tc>
                <a:tc>
                  <a:txBody>
                    <a:bodyPr/>
                    <a:lstStyle/>
                    <a:p>
                      <a:pPr marL="0" lvl="0" indent="0" algn="ctr" rtl="0">
                        <a:lnSpc>
                          <a:spcPct val="115000"/>
                        </a:lnSpc>
                        <a:spcBef>
                          <a:spcPts val="0"/>
                        </a:spcBef>
                        <a:spcAft>
                          <a:spcPts val="0"/>
                        </a:spcAft>
                        <a:buNone/>
                      </a:pPr>
                      <a:r>
                        <a:rPr lang="en" sz="1700" b="1">
                          <a:solidFill>
                            <a:srgbClr val="010D54"/>
                          </a:solidFill>
                          <a:latin typeface="Lexend"/>
                          <a:ea typeface="Lexend"/>
                          <a:cs typeface="Lexend"/>
                          <a:sym typeface="Lexend"/>
                        </a:rPr>
                        <a:t>Self with others</a:t>
                      </a:r>
                      <a:endParaRPr sz="1700" b="1">
                        <a:solidFill>
                          <a:srgbClr val="010D54"/>
                        </a:solidFill>
                        <a:latin typeface="Lexend"/>
                        <a:ea typeface="Lexend"/>
                        <a:cs typeface="Lexend"/>
                        <a:sym typeface="Lexend"/>
                      </a:endParaRPr>
                    </a:p>
                  </a:txBody>
                  <a:tcPr marL="14300" marR="14300" marT="9525" marB="9525" anchor="ctr">
                    <a:lnL w="19050" cap="flat" cmpd="sng">
                      <a:solidFill>
                        <a:srgbClr val="010D54"/>
                      </a:solidFill>
                      <a:prstDash val="solid"/>
                      <a:round/>
                      <a:headEnd type="none" w="sm" len="sm"/>
                      <a:tailEnd type="none" w="sm" len="sm"/>
                    </a:lnL>
                    <a:lnR w="19050" cap="flat" cmpd="sng">
                      <a:solidFill>
                        <a:srgbClr val="010D54"/>
                      </a:solidFill>
                      <a:prstDash val="solid"/>
                      <a:round/>
                      <a:headEnd type="none" w="sm" len="sm"/>
                      <a:tailEnd type="none" w="sm" len="sm"/>
                    </a:lnR>
                    <a:lnT w="19050" cap="flat" cmpd="sng">
                      <a:solidFill>
                        <a:srgbClr val="010D54"/>
                      </a:solidFill>
                      <a:prstDash val="solid"/>
                      <a:round/>
                      <a:headEnd type="none" w="sm" len="sm"/>
                      <a:tailEnd type="none" w="sm" len="sm"/>
                    </a:lnT>
                    <a:lnB w="19050" cap="flat" cmpd="sng">
                      <a:solidFill>
                        <a:srgbClr val="010D54"/>
                      </a:solidFill>
                      <a:prstDash val="solid"/>
                      <a:round/>
                      <a:headEnd type="none" w="sm" len="sm"/>
                      <a:tailEnd type="none" w="sm" len="sm"/>
                    </a:lnB>
                    <a:solidFill>
                      <a:srgbClr val="FFA984"/>
                    </a:solidFill>
                  </a:tcPr>
                </a:tc>
                <a:tc gridSpan="3">
                  <a:txBody>
                    <a:bodyPr/>
                    <a:lstStyle/>
                    <a:p>
                      <a:pPr marL="0" lvl="0" indent="0" algn="ctr" rtl="0">
                        <a:lnSpc>
                          <a:spcPct val="115000"/>
                        </a:lnSpc>
                        <a:spcBef>
                          <a:spcPts val="0"/>
                        </a:spcBef>
                        <a:spcAft>
                          <a:spcPts val="0"/>
                        </a:spcAft>
                        <a:buNone/>
                      </a:pPr>
                      <a:r>
                        <a:rPr lang="en" sz="1700" b="1">
                          <a:solidFill>
                            <a:srgbClr val="010D54"/>
                          </a:solidFill>
                          <a:latin typeface="Lexend"/>
                          <a:ea typeface="Lexend"/>
                          <a:cs typeface="Lexend"/>
                          <a:sym typeface="Lexend"/>
                        </a:rPr>
                        <a:t>Self within the world</a:t>
                      </a:r>
                      <a:endParaRPr sz="1700" b="1">
                        <a:solidFill>
                          <a:srgbClr val="010D54"/>
                        </a:solidFill>
                        <a:latin typeface="Lexend"/>
                        <a:ea typeface="Lexend"/>
                        <a:cs typeface="Lexend"/>
                        <a:sym typeface="Lexend"/>
                      </a:endParaRPr>
                    </a:p>
                  </a:txBody>
                  <a:tcPr marL="14300" marR="14300" marT="9525" marB="9525" anchor="ctr">
                    <a:lnL w="19050" cap="flat" cmpd="sng">
                      <a:solidFill>
                        <a:srgbClr val="010D54"/>
                      </a:solidFill>
                      <a:prstDash val="solid"/>
                      <a:round/>
                      <a:headEnd type="none" w="sm" len="sm"/>
                      <a:tailEnd type="none" w="sm" len="sm"/>
                    </a:lnL>
                    <a:lnR w="19050" cap="flat" cmpd="sng">
                      <a:solidFill>
                        <a:srgbClr val="010D54"/>
                      </a:solidFill>
                      <a:prstDash val="solid"/>
                      <a:round/>
                      <a:headEnd type="none" w="sm" len="sm"/>
                      <a:tailEnd type="none" w="sm" len="sm"/>
                    </a:lnR>
                    <a:lnT w="19050" cap="flat" cmpd="sng">
                      <a:solidFill>
                        <a:srgbClr val="010D54"/>
                      </a:solidFill>
                      <a:prstDash val="solid"/>
                      <a:round/>
                      <a:headEnd type="none" w="sm" len="sm"/>
                      <a:tailEnd type="none" w="sm" len="sm"/>
                    </a:lnT>
                    <a:lnB w="19050" cap="flat" cmpd="sng">
                      <a:solidFill>
                        <a:srgbClr val="010D54"/>
                      </a:solidFill>
                      <a:prstDash val="solid"/>
                      <a:round/>
                      <a:headEnd type="none" w="sm" len="sm"/>
                      <a:tailEnd type="none" w="sm" len="sm"/>
                    </a:lnB>
                    <a:solidFill>
                      <a:srgbClr val="FDFD75"/>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1137450">
                <a:tc rowSpan="2" gridSpan="3">
                  <a:txBody>
                    <a:bodyPr/>
                    <a:lstStyle/>
                    <a:p>
                      <a:pPr marL="171450" lvl="0" indent="-120650" algn="l" rtl="0">
                        <a:lnSpc>
                          <a:spcPct val="115000"/>
                        </a:lnSpc>
                        <a:spcBef>
                          <a:spcPts val="0"/>
                        </a:spcBef>
                        <a:spcAft>
                          <a:spcPts val="0"/>
                        </a:spcAft>
                        <a:buClr>
                          <a:srgbClr val="010D54"/>
                        </a:buClr>
                        <a:buSzPts val="1000"/>
                        <a:buFont typeface="Lexend"/>
                        <a:buChar char="●"/>
                      </a:pPr>
                      <a:r>
                        <a:rPr lang="en" sz="1000">
                          <a:solidFill>
                            <a:srgbClr val="010D54"/>
                          </a:solidFill>
                          <a:latin typeface="Lexend"/>
                          <a:ea typeface="Lexend"/>
                          <a:cs typeface="Lexend"/>
                          <a:sym typeface="Lexend"/>
                        </a:rPr>
                        <a:t>Physical wellbeing</a:t>
                      </a:r>
                      <a:endParaRPr sz="1000">
                        <a:solidFill>
                          <a:srgbClr val="010D54"/>
                        </a:solidFill>
                        <a:latin typeface="Lexend"/>
                        <a:ea typeface="Lexend"/>
                        <a:cs typeface="Lexend"/>
                        <a:sym typeface="Lexend"/>
                      </a:endParaRPr>
                    </a:p>
                    <a:p>
                      <a:pPr marL="171450" lvl="0" indent="-120650" algn="l" rtl="0">
                        <a:lnSpc>
                          <a:spcPct val="115000"/>
                        </a:lnSpc>
                        <a:spcBef>
                          <a:spcPts val="0"/>
                        </a:spcBef>
                        <a:spcAft>
                          <a:spcPts val="0"/>
                        </a:spcAft>
                        <a:buClr>
                          <a:srgbClr val="010D54"/>
                        </a:buClr>
                        <a:buSzPts val="1000"/>
                        <a:buFont typeface="Lexend"/>
                        <a:buChar char="●"/>
                      </a:pPr>
                      <a:r>
                        <a:rPr lang="en" sz="1000">
                          <a:solidFill>
                            <a:srgbClr val="010D54"/>
                          </a:solidFill>
                          <a:latin typeface="Lexend"/>
                          <a:ea typeface="Lexend"/>
                          <a:cs typeface="Lexend"/>
                          <a:sym typeface="Lexend"/>
                        </a:rPr>
                        <a:t>Mental health</a:t>
                      </a:r>
                      <a:endParaRPr sz="1000">
                        <a:solidFill>
                          <a:srgbClr val="010D54"/>
                        </a:solidFill>
                        <a:latin typeface="Lexend"/>
                        <a:ea typeface="Lexend"/>
                        <a:cs typeface="Lexend"/>
                        <a:sym typeface="Lexend"/>
                      </a:endParaRPr>
                    </a:p>
                    <a:p>
                      <a:pPr marL="171450" lvl="0" indent="-120650" algn="l" rtl="0">
                        <a:lnSpc>
                          <a:spcPct val="115000"/>
                        </a:lnSpc>
                        <a:spcBef>
                          <a:spcPts val="0"/>
                        </a:spcBef>
                        <a:spcAft>
                          <a:spcPts val="0"/>
                        </a:spcAft>
                        <a:buClr>
                          <a:srgbClr val="010D54"/>
                        </a:buClr>
                        <a:buSzPts val="1000"/>
                        <a:buFont typeface="Lexend"/>
                        <a:buChar char="●"/>
                      </a:pPr>
                      <a:r>
                        <a:rPr lang="en" sz="1000">
                          <a:solidFill>
                            <a:srgbClr val="010D54"/>
                          </a:solidFill>
                          <a:latin typeface="Lexend"/>
                          <a:ea typeface="Lexend"/>
                          <a:cs typeface="Lexend"/>
                          <a:sym typeface="Lexend"/>
                        </a:rPr>
                        <a:t>Understanding our emotions</a:t>
                      </a:r>
                      <a:endParaRPr sz="1000">
                        <a:solidFill>
                          <a:srgbClr val="010D54"/>
                        </a:solidFill>
                        <a:latin typeface="Lexend"/>
                        <a:ea typeface="Lexend"/>
                        <a:cs typeface="Lexend"/>
                        <a:sym typeface="Lexend"/>
                      </a:endParaRPr>
                    </a:p>
                    <a:p>
                      <a:pPr marL="171450" lvl="0" indent="-120650" algn="l" rtl="0">
                        <a:lnSpc>
                          <a:spcPct val="115000"/>
                        </a:lnSpc>
                        <a:spcBef>
                          <a:spcPts val="0"/>
                        </a:spcBef>
                        <a:spcAft>
                          <a:spcPts val="0"/>
                        </a:spcAft>
                        <a:buClr>
                          <a:srgbClr val="010D54"/>
                        </a:buClr>
                        <a:buSzPts val="1000"/>
                        <a:buFont typeface="Lexend"/>
                        <a:buChar char="●"/>
                      </a:pPr>
                      <a:r>
                        <a:rPr lang="en" sz="1000">
                          <a:solidFill>
                            <a:srgbClr val="010D54"/>
                          </a:solidFill>
                          <a:latin typeface="Lexend"/>
                          <a:ea typeface="Lexend"/>
                          <a:cs typeface="Lexend"/>
                          <a:sym typeface="Lexend"/>
                        </a:rPr>
                        <a:t>The way we grow and change during puberty</a:t>
                      </a:r>
                      <a:endParaRPr sz="1000">
                        <a:solidFill>
                          <a:srgbClr val="010D54"/>
                        </a:solidFill>
                        <a:latin typeface="Lexend"/>
                        <a:ea typeface="Lexend"/>
                        <a:cs typeface="Lexend"/>
                        <a:sym typeface="Lexend"/>
                      </a:endParaRPr>
                    </a:p>
                    <a:p>
                      <a:pPr marL="171450" lvl="0" indent="-120650" algn="l" rtl="0">
                        <a:lnSpc>
                          <a:spcPct val="115000"/>
                        </a:lnSpc>
                        <a:spcBef>
                          <a:spcPts val="0"/>
                        </a:spcBef>
                        <a:spcAft>
                          <a:spcPts val="0"/>
                        </a:spcAft>
                        <a:buClr>
                          <a:srgbClr val="010D54"/>
                        </a:buClr>
                        <a:buSzPts val="1000"/>
                        <a:buFont typeface="Lexend"/>
                        <a:buChar char="●"/>
                      </a:pPr>
                      <a:r>
                        <a:rPr lang="en" sz="1000">
                          <a:solidFill>
                            <a:srgbClr val="010D54"/>
                          </a:solidFill>
                          <a:latin typeface="Lexend"/>
                          <a:ea typeface="Lexend"/>
                          <a:cs typeface="Lexend"/>
                          <a:sym typeface="Lexend"/>
                        </a:rPr>
                        <a:t>Making choices to stay safe and well</a:t>
                      </a:r>
                      <a:endParaRPr sz="1000">
                        <a:solidFill>
                          <a:srgbClr val="010D54"/>
                        </a:solidFill>
                        <a:latin typeface="Lexend"/>
                        <a:ea typeface="Lexend"/>
                        <a:cs typeface="Lexend"/>
                        <a:sym typeface="Lexend"/>
                      </a:endParaRPr>
                    </a:p>
                    <a:p>
                      <a:pPr marL="171450" lvl="0" indent="-120650" algn="l" rtl="0">
                        <a:lnSpc>
                          <a:spcPct val="115000"/>
                        </a:lnSpc>
                        <a:spcBef>
                          <a:spcPts val="0"/>
                        </a:spcBef>
                        <a:spcAft>
                          <a:spcPts val="0"/>
                        </a:spcAft>
                        <a:buClr>
                          <a:srgbClr val="010D54"/>
                        </a:buClr>
                        <a:buSzPts val="1000"/>
                        <a:buFont typeface="Lexend"/>
                        <a:buChar char="●"/>
                      </a:pPr>
                      <a:r>
                        <a:rPr lang="en" sz="1000">
                          <a:solidFill>
                            <a:srgbClr val="010D54"/>
                          </a:solidFill>
                          <a:latin typeface="Lexend"/>
                          <a:ea typeface="Lexend"/>
                          <a:cs typeface="Lexend"/>
                          <a:sym typeface="Lexend"/>
                        </a:rPr>
                        <a:t>Drugs, alcohol and tobacco</a:t>
                      </a:r>
                      <a:endParaRPr sz="1000">
                        <a:solidFill>
                          <a:srgbClr val="010D54"/>
                        </a:solidFill>
                        <a:latin typeface="Lexend"/>
                        <a:ea typeface="Lexend"/>
                        <a:cs typeface="Lexend"/>
                        <a:sym typeface="Lexend"/>
                      </a:endParaRPr>
                    </a:p>
                  </a:txBody>
                  <a:tcPr marL="14300" marR="14300" marT="54875" marB="54875">
                    <a:lnL w="19050" cap="flat" cmpd="sng">
                      <a:solidFill>
                        <a:srgbClr val="010D54"/>
                      </a:solidFill>
                      <a:prstDash val="solid"/>
                      <a:round/>
                      <a:headEnd type="none" w="sm" len="sm"/>
                      <a:tailEnd type="none" w="sm" len="sm"/>
                    </a:lnL>
                    <a:lnR w="19050" cap="flat" cmpd="sng">
                      <a:solidFill>
                        <a:srgbClr val="010D54"/>
                      </a:solidFill>
                      <a:prstDash val="solid"/>
                      <a:round/>
                      <a:headEnd type="none" w="sm" len="sm"/>
                      <a:tailEnd type="none" w="sm" len="sm"/>
                    </a:lnR>
                    <a:lnT w="19050" cap="flat" cmpd="sng">
                      <a:solidFill>
                        <a:srgbClr val="010D54"/>
                      </a:solidFill>
                      <a:prstDash val="solid"/>
                      <a:round/>
                      <a:headEnd type="none" w="sm" len="sm"/>
                      <a:tailEnd type="none" w="sm" len="sm"/>
                    </a:lnT>
                    <a:lnB w="19050" cap="flat" cmpd="sng">
                      <a:solidFill>
                        <a:srgbClr val="010D54"/>
                      </a:solidFill>
                      <a:prstDash val="solid"/>
                      <a:round/>
                      <a:headEnd type="none" w="sm" len="sm"/>
                      <a:tailEnd type="none" w="sm" len="sm"/>
                    </a:lnB>
                    <a:solidFill>
                      <a:srgbClr val="DACCFD"/>
                    </a:solidFill>
                  </a:tcPr>
                </a:tc>
                <a:tc rowSpan="2" hMerge="1">
                  <a:txBody>
                    <a:bodyPr/>
                    <a:lstStyle/>
                    <a:p>
                      <a:endParaRPr lang="en-US"/>
                    </a:p>
                  </a:txBody>
                  <a:tcPr/>
                </a:tc>
                <a:tc rowSpan="2" hMerge="1">
                  <a:txBody>
                    <a:bodyPr/>
                    <a:lstStyle/>
                    <a:p>
                      <a:endParaRPr lang="en-US"/>
                    </a:p>
                  </a:txBody>
                  <a:tcPr/>
                </a:tc>
                <a:tc rowSpan="2">
                  <a:txBody>
                    <a:bodyPr/>
                    <a:lstStyle/>
                    <a:p>
                      <a:pPr marL="171450" lvl="0" indent="-120650" algn="l" rtl="0">
                        <a:lnSpc>
                          <a:spcPct val="115000"/>
                        </a:lnSpc>
                        <a:spcBef>
                          <a:spcPts val="0"/>
                        </a:spcBef>
                        <a:spcAft>
                          <a:spcPts val="0"/>
                        </a:spcAft>
                        <a:buClr>
                          <a:srgbClr val="010D54"/>
                        </a:buClr>
                        <a:buSzPts val="1000"/>
                        <a:buFont typeface="Lexend"/>
                        <a:buChar char="●"/>
                      </a:pPr>
                      <a:r>
                        <a:rPr lang="en" sz="1000">
                          <a:solidFill>
                            <a:srgbClr val="010D54"/>
                          </a:solidFill>
                          <a:latin typeface="Lexend"/>
                          <a:ea typeface="Lexend"/>
                          <a:cs typeface="Lexend"/>
                          <a:sym typeface="Lexend"/>
                        </a:rPr>
                        <a:t>Families</a:t>
                      </a:r>
                      <a:endParaRPr sz="1000">
                        <a:solidFill>
                          <a:srgbClr val="010D54"/>
                        </a:solidFill>
                        <a:latin typeface="Lexend"/>
                        <a:ea typeface="Lexend"/>
                        <a:cs typeface="Lexend"/>
                        <a:sym typeface="Lexend"/>
                      </a:endParaRPr>
                    </a:p>
                    <a:p>
                      <a:pPr marL="171450" lvl="0" indent="-120650" algn="l" rtl="0">
                        <a:lnSpc>
                          <a:spcPct val="115000"/>
                        </a:lnSpc>
                        <a:spcBef>
                          <a:spcPts val="0"/>
                        </a:spcBef>
                        <a:spcAft>
                          <a:spcPts val="0"/>
                        </a:spcAft>
                        <a:buClr>
                          <a:srgbClr val="010D54"/>
                        </a:buClr>
                        <a:buSzPts val="1000"/>
                        <a:buFont typeface="Lexend"/>
                        <a:buChar char="●"/>
                      </a:pPr>
                      <a:r>
                        <a:rPr lang="en" sz="1000">
                          <a:solidFill>
                            <a:srgbClr val="010D54"/>
                          </a:solidFill>
                          <a:latin typeface="Lexend"/>
                          <a:ea typeface="Lexend"/>
                          <a:cs typeface="Lexend"/>
                          <a:sym typeface="Lexend"/>
                        </a:rPr>
                        <a:t>Friendships</a:t>
                      </a:r>
                      <a:endParaRPr sz="1000">
                        <a:solidFill>
                          <a:srgbClr val="010D54"/>
                        </a:solidFill>
                        <a:latin typeface="Lexend"/>
                        <a:ea typeface="Lexend"/>
                        <a:cs typeface="Lexend"/>
                        <a:sym typeface="Lexend"/>
                      </a:endParaRPr>
                    </a:p>
                    <a:p>
                      <a:pPr marL="171450" lvl="0" indent="-120650" algn="l" rtl="0">
                        <a:lnSpc>
                          <a:spcPct val="115000"/>
                        </a:lnSpc>
                        <a:spcBef>
                          <a:spcPts val="0"/>
                        </a:spcBef>
                        <a:spcAft>
                          <a:spcPts val="0"/>
                        </a:spcAft>
                        <a:buClr>
                          <a:srgbClr val="010D54"/>
                        </a:buClr>
                        <a:buSzPts val="1000"/>
                        <a:buFont typeface="Lexend"/>
                        <a:buChar char="●"/>
                      </a:pPr>
                      <a:r>
                        <a:rPr lang="en" sz="1000">
                          <a:solidFill>
                            <a:srgbClr val="010D54"/>
                          </a:solidFill>
                          <a:latin typeface="Lexend"/>
                          <a:ea typeface="Lexend"/>
                          <a:cs typeface="Lexend"/>
                          <a:sym typeface="Lexend"/>
                        </a:rPr>
                        <a:t>Reducing hurtful behaviour and bullying</a:t>
                      </a:r>
                      <a:endParaRPr sz="1000">
                        <a:solidFill>
                          <a:srgbClr val="010D54"/>
                        </a:solidFill>
                        <a:latin typeface="Lexend"/>
                        <a:ea typeface="Lexend"/>
                        <a:cs typeface="Lexend"/>
                        <a:sym typeface="Lexend"/>
                      </a:endParaRPr>
                    </a:p>
                    <a:p>
                      <a:pPr marL="171450" lvl="0" indent="-120650" algn="l" rtl="0">
                        <a:lnSpc>
                          <a:spcPct val="115000"/>
                        </a:lnSpc>
                        <a:spcBef>
                          <a:spcPts val="0"/>
                        </a:spcBef>
                        <a:spcAft>
                          <a:spcPts val="0"/>
                        </a:spcAft>
                        <a:buClr>
                          <a:srgbClr val="010D54"/>
                        </a:buClr>
                        <a:buSzPts val="1000"/>
                        <a:buFont typeface="Lexend"/>
                        <a:buChar char="●"/>
                      </a:pPr>
                      <a:r>
                        <a:rPr lang="en" sz="1000">
                          <a:solidFill>
                            <a:srgbClr val="010D54"/>
                          </a:solidFill>
                          <a:latin typeface="Lexend"/>
                          <a:ea typeface="Lexend"/>
                          <a:cs typeface="Lexend"/>
                          <a:sym typeface="Lexend"/>
                        </a:rPr>
                        <a:t>Identifying safe and unsafe relationships</a:t>
                      </a:r>
                      <a:endParaRPr sz="1000">
                        <a:solidFill>
                          <a:srgbClr val="010D54"/>
                        </a:solidFill>
                        <a:latin typeface="Lexend"/>
                        <a:ea typeface="Lexend"/>
                        <a:cs typeface="Lexend"/>
                        <a:sym typeface="Lexend"/>
                      </a:endParaRPr>
                    </a:p>
                    <a:p>
                      <a:pPr marL="171450" lvl="0" indent="-120650" algn="l" rtl="0">
                        <a:lnSpc>
                          <a:spcPct val="115000"/>
                        </a:lnSpc>
                        <a:spcBef>
                          <a:spcPts val="0"/>
                        </a:spcBef>
                        <a:spcAft>
                          <a:spcPts val="0"/>
                        </a:spcAft>
                        <a:buClr>
                          <a:srgbClr val="010D54"/>
                        </a:buClr>
                        <a:buSzPts val="1000"/>
                        <a:buFont typeface="Lexend"/>
                        <a:buChar char="●"/>
                      </a:pPr>
                      <a:r>
                        <a:rPr lang="en" sz="1000">
                          <a:solidFill>
                            <a:srgbClr val="010D54"/>
                          </a:solidFill>
                          <a:latin typeface="Lexend"/>
                          <a:ea typeface="Lexend"/>
                          <a:cs typeface="Lexend"/>
                          <a:sym typeface="Lexend"/>
                        </a:rPr>
                        <a:t>Respecting self and others</a:t>
                      </a:r>
                      <a:endParaRPr sz="1000">
                        <a:solidFill>
                          <a:srgbClr val="010D54"/>
                        </a:solidFill>
                        <a:latin typeface="Lexend"/>
                        <a:ea typeface="Lexend"/>
                        <a:cs typeface="Lexend"/>
                        <a:sym typeface="Lexend"/>
                      </a:endParaRPr>
                    </a:p>
                    <a:p>
                      <a:pPr marL="171450" lvl="0" indent="-120650" algn="l" rtl="0">
                        <a:lnSpc>
                          <a:spcPct val="115000"/>
                        </a:lnSpc>
                        <a:spcBef>
                          <a:spcPts val="0"/>
                        </a:spcBef>
                        <a:spcAft>
                          <a:spcPts val="0"/>
                        </a:spcAft>
                        <a:buClr>
                          <a:srgbClr val="010D54"/>
                        </a:buClr>
                        <a:buSzPts val="1000"/>
                        <a:buFont typeface="Lexend"/>
                        <a:buChar char="●"/>
                      </a:pPr>
                      <a:r>
                        <a:rPr lang="en" sz="1000">
                          <a:solidFill>
                            <a:srgbClr val="010D54"/>
                          </a:solidFill>
                          <a:latin typeface="Lexend"/>
                          <a:ea typeface="Lexend"/>
                          <a:cs typeface="Lexend"/>
                          <a:sym typeface="Lexend"/>
                        </a:rPr>
                        <a:t>Fixing or leaving relationships that have gone wrong</a:t>
                      </a:r>
                      <a:endParaRPr sz="1000">
                        <a:solidFill>
                          <a:srgbClr val="010D54"/>
                        </a:solidFill>
                        <a:latin typeface="Lexend"/>
                        <a:ea typeface="Lexend"/>
                        <a:cs typeface="Lexend"/>
                        <a:sym typeface="Lexend"/>
                      </a:endParaRPr>
                    </a:p>
                  </a:txBody>
                  <a:tcPr marL="14300" marR="14300" marT="54875" marB="54875">
                    <a:lnL w="19050" cap="flat" cmpd="sng">
                      <a:solidFill>
                        <a:srgbClr val="010D54"/>
                      </a:solidFill>
                      <a:prstDash val="solid"/>
                      <a:round/>
                      <a:headEnd type="none" w="sm" len="sm"/>
                      <a:tailEnd type="none" w="sm" len="sm"/>
                    </a:lnL>
                    <a:lnR w="19050" cap="flat" cmpd="sng">
                      <a:solidFill>
                        <a:srgbClr val="010D54"/>
                      </a:solidFill>
                      <a:prstDash val="solid"/>
                      <a:round/>
                      <a:headEnd type="none" w="sm" len="sm"/>
                      <a:tailEnd type="none" w="sm" len="sm"/>
                    </a:lnR>
                    <a:lnT w="19050" cap="flat" cmpd="sng">
                      <a:solidFill>
                        <a:srgbClr val="010D54"/>
                      </a:solidFill>
                      <a:prstDash val="solid"/>
                      <a:round/>
                      <a:headEnd type="none" w="sm" len="sm"/>
                      <a:tailEnd type="none" w="sm" len="sm"/>
                    </a:lnT>
                    <a:lnB w="19050" cap="flat" cmpd="sng">
                      <a:solidFill>
                        <a:srgbClr val="010D54"/>
                      </a:solidFill>
                      <a:prstDash val="solid"/>
                      <a:round/>
                      <a:headEnd type="none" w="sm" len="sm"/>
                      <a:tailEnd type="none" w="sm" len="sm"/>
                    </a:lnB>
                    <a:solidFill>
                      <a:srgbClr val="FFD4C1"/>
                    </a:solidFill>
                  </a:tcPr>
                </a:tc>
                <a:tc rowSpan="2" gridSpan="3">
                  <a:txBody>
                    <a:bodyPr/>
                    <a:lstStyle/>
                    <a:p>
                      <a:pPr marL="171450" lvl="0" indent="-120650" algn="l" rtl="0">
                        <a:lnSpc>
                          <a:spcPct val="115000"/>
                        </a:lnSpc>
                        <a:spcBef>
                          <a:spcPts val="0"/>
                        </a:spcBef>
                        <a:spcAft>
                          <a:spcPts val="0"/>
                        </a:spcAft>
                        <a:buClr>
                          <a:srgbClr val="010D54"/>
                        </a:buClr>
                        <a:buSzPts val="1000"/>
                        <a:buFont typeface="Lexend"/>
                        <a:buChar char="●"/>
                      </a:pPr>
                      <a:r>
                        <a:rPr lang="en" sz="1000">
                          <a:solidFill>
                            <a:srgbClr val="010D54"/>
                          </a:solidFill>
                          <a:latin typeface="Lexend"/>
                          <a:ea typeface="Lexend"/>
                          <a:cs typeface="Lexend"/>
                          <a:sym typeface="Lexend"/>
                        </a:rPr>
                        <a:t>Responsibilities and power</a:t>
                      </a:r>
                      <a:endParaRPr sz="1000">
                        <a:solidFill>
                          <a:srgbClr val="010D54"/>
                        </a:solidFill>
                        <a:latin typeface="Lexend"/>
                        <a:ea typeface="Lexend"/>
                        <a:cs typeface="Lexend"/>
                        <a:sym typeface="Lexend"/>
                      </a:endParaRPr>
                    </a:p>
                    <a:p>
                      <a:pPr marL="171450" lvl="0" indent="-120650" algn="l" rtl="0">
                        <a:lnSpc>
                          <a:spcPct val="115000"/>
                        </a:lnSpc>
                        <a:spcBef>
                          <a:spcPts val="0"/>
                        </a:spcBef>
                        <a:spcAft>
                          <a:spcPts val="0"/>
                        </a:spcAft>
                        <a:buClr>
                          <a:srgbClr val="010D54"/>
                        </a:buClr>
                        <a:buSzPts val="1000"/>
                        <a:buFont typeface="Lexend"/>
                        <a:buChar char="●"/>
                      </a:pPr>
                      <a:r>
                        <a:rPr lang="en" sz="1000">
                          <a:solidFill>
                            <a:srgbClr val="010D54"/>
                          </a:solidFill>
                          <a:latin typeface="Lexend"/>
                          <a:ea typeface="Lexend"/>
                          <a:cs typeface="Lexend"/>
                          <a:sym typeface="Lexend"/>
                        </a:rPr>
                        <a:t>Understanding other people:  how we are the same and how we are different (including the Equality Act)</a:t>
                      </a:r>
                      <a:endParaRPr sz="1000">
                        <a:solidFill>
                          <a:srgbClr val="010D54"/>
                        </a:solidFill>
                        <a:latin typeface="Lexend"/>
                        <a:ea typeface="Lexend"/>
                        <a:cs typeface="Lexend"/>
                        <a:sym typeface="Lexend"/>
                      </a:endParaRPr>
                    </a:p>
                    <a:p>
                      <a:pPr marL="171450" lvl="0" indent="-120650" algn="l" rtl="0">
                        <a:lnSpc>
                          <a:spcPct val="115000"/>
                        </a:lnSpc>
                        <a:spcBef>
                          <a:spcPts val="0"/>
                        </a:spcBef>
                        <a:spcAft>
                          <a:spcPts val="0"/>
                        </a:spcAft>
                        <a:buClr>
                          <a:srgbClr val="010D54"/>
                        </a:buClr>
                        <a:buSzPts val="1000"/>
                        <a:buFont typeface="Lexend"/>
                        <a:buChar char="●"/>
                      </a:pPr>
                      <a:r>
                        <a:rPr lang="en" sz="1000">
                          <a:solidFill>
                            <a:srgbClr val="010D54"/>
                          </a:solidFill>
                          <a:latin typeface="Lexend"/>
                          <a:ea typeface="Lexend"/>
                          <a:cs typeface="Lexend"/>
                          <a:sym typeface="Lexend"/>
                        </a:rPr>
                        <a:t>Media and the online world</a:t>
                      </a:r>
                      <a:endParaRPr sz="1000">
                        <a:solidFill>
                          <a:srgbClr val="010D54"/>
                        </a:solidFill>
                        <a:latin typeface="Lexend"/>
                        <a:ea typeface="Lexend"/>
                        <a:cs typeface="Lexend"/>
                        <a:sym typeface="Lexend"/>
                      </a:endParaRPr>
                    </a:p>
                    <a:p>
                      <a:pPr marL="171450" lvl="0" indent="-120650" algn="l" rtl="0">
                        <a:lnSpc>
                          <a:spcPct val="115000"/>
                        </a:lnSpc>
                        <a:spcBef>
                          <a:spcPts val="0"/>
                        </a:spcBef>
                        <a:spcAft>
                          <a:spcPts val="0"/>
                        </a:spcAft>
                        <a:buClr>
                          <a:srgbClr val="010D54"/>
                        </a:buClr>
                        <a:buSzPts val="1000"/>
                        <a:buFont typeface="Lexend"/>
                        <a:buChar char="●"/>
                      </a:pPr>
                      <a:r>
                        <a:rPr lang="en" sz="1000">
                          <a:solidFill>
                            <a:srgbClr val="010D54"/>
                          </a:solidFill>
                          <a:latin typeface="Lexend"/>
                          <a:ea typeface="Lexend"/>
                          <a:cs typeface="Lexend"/>
                          <a:sym typeface="Lexend"/>
                        </a:rPr>
                        <a:t>Economic wellbeing: Money</a:t>
                      </a:r>
                      <a:endParaRPr sz="1000">
                        <a:solidFill>
                          <a:srgbClr val="010D54"/>
                        </a:solidFill>
                        <a:latin typeface="Lexend"/>
                        <a:ea typeface="Lexend"/>
                        <a:cs typeface="Lexend"/>
                        <a:sym typeface="Lexend"/>
                      </a:endParaRPr>
                    </a:p>
                    <a:p>
                      <a:pPr marL="171450" lvl="0" indent="-120650" algn="l" rtl="0">
                        <a:lnSpc>
                          <a:spcPct val="115000"/>
                        </a:lnSpc>
                        <a:spcBef>
                          <a:spcPts val="0"/>
                        </a:spcBef>
                        <a:spcAft>
                          <a:spcPts val="0"/>
                        </a:spcAft>
                        <a:buClr>
                          <a:srgbClr val="010D54"/>
                        </a:buClr>
                        <a:buSzPts val="1000"/>
                        <a:buFont typeface="Lexend"/>
                        <a:buChar char="●"/>
                      </a:pPr>
                      <a:r>
                        <a:rPr lang="en" sz="1000">
                          <a:solidFill>
                            <a:srgbClr val="010D54"/>
                          </a:solidFill>
                          <a:latin typeface="Lexend"/>
                          <a:ea typeface="Lexend"/>
                          <a:cs typeface="Lexend"/>
                          <a:sym typeface="Lexend"/>
                        </a:rPr>
                        <a:t>Dreams, work, careers and volunteering</a:t>
                      </a:r>
                      <a:endParaRPr sz="1000">
                        <a:solidFill>
                          <a:srgbClr val="010D54"/>
                        </a:solidFill>
                        <a:latin typeface="Lexend"/>
                        <a:ea typeface="Lexend"/>
                        <a:cs typeface="Lexend"/>
                        <a:sym typeface="Lexend"/>
                      </a:endParaRPr>
                    </a:p>
                  </a:txBody>
                  <a:tcPr marL="14300" marR="14300" marT="54875" marB="54875">
                    <a:lnL w="19050" cap="flat" cmpd="sng">
                      <a:solidFill>
                        <a:srgbClr val="010D54"/>
                      </a:solidFill>
                      <a:prstDash val="solid"/>
                      <a:round/>
                      <a:headEnd type="none" w="sm" len="sm"/>
                      <a:tailEnd type="none" w="sm" len="sm"/>
                    </a:lnL>
                    <a:lnR w="19050" cap="flat" cmpd="sng">
                      <a:solidFill>
                        <a:srgbClr val="010D54"/>
                      </a:solidFill>
                      <a:prstDash val="solid"/>
                      <a:round/>
                      <a:headEnd type="none" w="sm" len="sm"/>
                      <a:tailEnd type="none" w="sm" len="sm"/>
                    </a:lnR>
                    <a:lnT w="19050" cap="flat" cmpd="sng">
                      <a:solidFill>
                        <a:srgbClr val="010D54"/>
                      </a:solidFill>
                      <a:prstDash val="solid"/>
                      <a:round/>
                      <a:headEnd type="none" w="sm" len="sm"/>
                      <a:tailEnd type="none" w="sm" len="sm"/>
                    </a:lnT>
                    <a:lnB w="19050" cap="flat" cmpd="sng">
                      <a:solidFill>
                        <a:srgbClr val="010D54"/>
                      </a:solidFill>
                      <a:prstDash val="solid"/>
                      <a:round/>
                      <a:headEnd type="none" w="sm" len="sm"/>
                      <a:tailEnd type="none" w="sm" len="sm"/>
                    </a:lnB>
                    <a:solidFill>
                      <a:srgbClr val="FEFEBA"/>
                    </a:solidFill>
                  </a:tcPr>
                </a:tc>
                <a:tc rowSpan="2" hMerge="1">
                  <a:txBody>
                    <a:bodyPr/>
                    <a:lstStyle/>
                    <a:p>
                      <a:endParaRPr lang="en-US"/>
                    </a:p>
                  </a:txBody>
                  <a:tcPr/>
                </a:tc>
                <a:tc rowSpan="2" hMerge="1">
                  <a:txBody>
                    <a:bodyPr/>
                    <a:lstStyle/>
                    <a:p>
                      <a:endParaRPr lang="en-US"/>
                    </a:p>
                  </a:txBody>
                  <a:tcPr/>
                </a:tc>
                <a:extLst>
                  <a:ext uri="{0D108BD9-81ED-4DB2-BD59-A6C34878D82A}">
                    <a16:rowId xmlns:a16="http://schemas.microsoft.com/office/drawing/2014/main" val="10001"/>
                  </a:ext>
                </a:extLst>
              </a:tr>
              <a:tr h="552775">
                <a:tc gridSpan="3" vMerge="1">
                  <a:txBody>
                    <a:bodyPr/>
                    <a:lstStyle/>
                    <a:p>
                      <a:endParaRPr lang="en-US"/>
                    </a:p>
                  </a:txBody>
                  <a:tcPr/>
                </a:tc>
                <a:tc hMerge="1" vMerge="1">
                  <a:txBody>
                    <a:bodyPr/>
                    <a:lstStyle/>
                    <a:p>
                      <a:endParaRPr lang="en-US"/>
                    </a:p>
                  </a:txBody>
                  <a:tcPr/>
                </a:tc>
                <a:tc hMerge="1" vMerge="1">
                  <a:txBody>
                    <a:bodyPr/>
                    <a:lstStyle/>
                    <a:p>
                      <a:endParaRPr lang="en-US"/>
                    </a:p>
                  </a:txBody>
                  <a:tcPr/>
                </a:tc>
                <a:tc vMerge="1">
                  <a:txBody>
                    <a:bodyPr/>
                    <a:lstStyle/>
                    <a:p>
                      <a:endParaRPr lang="en-US"/>
                    </a:p>
                  </a:txBody>
                  <a:tcPr/>
                </a:tc>
                <a:tc gridSpan="3" vMerge="1">
                  <a:txBody>
                    <a:bodyPr/>
                    <a:lstStyle/>
                    <a:p>
                      <a:endParaRPr lang="en-US"/>
                    </a:p>
                  </a:txBody>
                  <a:tcPr/>
                </a:tc>
                <a:tc hMerge="1" vMerge="1">
                  <a:txBody>
                    <a:bodyPr/>
                    <a:lstStyle/>
                    <a:p>
                      <a:endParaRPr lang="en-US"/>
                    </a:p>
                  </a:txBody>
                  <a:tcPr/>
                </a:tc>
                <a:tc hMerge="1" vMerge="1">
                  <a:txBody>
                    <a:bodyPr/>
                    <a:lstStyle/>
                    <a:p>
                      <a:endParaRPr lang="en-US"/>
                    </a:p>
                  </a:txBody>
                  <a:tcPr/>
                </a:tc>
                <a:extLst>
                  <a:ext uri="{0D108BD9-81ED-4DB2-BD59-A6C34878D82A}">
                    <a16:rowId xmlns:a16="http://schemas.microsoft.com/office/drawing/2014/main" val="10002"/>
                  </a:ext>
                </a:extLst>
              </a:tr>
              <a:tr h="612100">
                <a:tc>
                  <a:txBody>
                    <a:bodyPr/>
                    <a:lstStyle/>
                    <a:p>
                      <a:pPr marL="0" lvl="0" indent="0" algn="ctr" rtl="0">
                        <a:lnSpc>
                          <a:spcPct val="115000"/>
                        </a:lnSpc>
                        <a:spcBef>
                          <a:spcPts val="0"/>
                        </a:spcBef>
                        <a:spcAft>
                          <a:spcPts val="0"/>
                        </a:spcAft>
                        <a:buNone/>
                      </a:pPr>
                      <a:r>
                        <a:rPr lang="en" sz="1000" b="1">
                          <a:solidFill>
                            <a:srgbClr val="010D54"/>
                          </a:solidFill>
                          <a:latin typeface="Lexend"/>
                          <a:ea typeface="Lexend"/>
                          <a:cs typeface="Lexend"/>
                          <a:sym typeface="Lexend"/>
                        </a:rPr>
                        <a:t>Wellbeing</a:t>
                      </a:r>
                      <a:endParaRPr sz="1000" b="1">
                        <a:solidFill>
                          <a:srgbClr val="010D54"/>
                        </a:solidFill>
                        <a:latin typeface="Lexend"/>
                        <a:ea typeface="Lexend"/>
                        <a:cs typeface="Lexend"/>
                        <a:sym typeface="Lexend"/>
                      </a:endParaRPr>
                    </a:p>
                  </a:txBody>
                  <a:tcPr marL="14300" marR="59425" marT="9525" marB="9525" anchor="ctr">
                    <a:lnL w="19050" cap="flat" cmpd="sng">
                      <a:solidFill>
                        <a:srgbClr val="010D54"/>
                      </a:solidFill>
                      <a:prstDash val="solid"/>
                      <a:round/>
                      <a:headEnd type="none" w="sm" len="sm"/>
                      <a:tailEnd type="none" w="sm" len="sm"/>
                    </a:lnL>
                    <a:lnR w="19050" cap="flat" cmpd="sng">
                      <a:solidFill>
                        <a:srgbClr val="010D54"/>
                      </a:solidFill>
                      <a:prstDash val="solid"/>
                      <a:round/>
                      <a:headEnd type="none" w="sm" len="sm"/>
                      <a:tailEnd type="none" w="sm" len="sm"/>
                    </a:lnR>
                    <a:lnT w="19050" cap="flat" cmpd="sng">
                      <a:solidFill>
                        <a:srgbClr val="010D54"/>
                      </a:solidFill>
                      <a:prstDash val="solid"/>
                      <a:round/>
                      <a:headEnd type="none" w="sm" len="sm"/>
                      <a:tailEnd type="none" w="sm" len="sm"/>
                    </a:lnT>
                    <a:lnB w="19050" cap="flat" cmpd="sng">
                      <a:solidFill>
                        <a:srgbClr val="010D54"/>
                      </a:solidFill>
                      <a:prstDash val="solid"/>
                      <a:round/>
                      <a:headEnd type="none" w="sm" len="sm"/>
                      <a:tailEnd type="none" w="sm" len="sm"/>
                    </a:lnB>
                    <a:solidFill>
                      <a:srgbClr val="DACCFD"/>
                    </a:solidFill>
                  </a:tcPr>
                </a:tc>
                <a:tc>
                  <a:txBody>
                    <a:bodyPr/>
                    <a:lstStyle/>
                    <a:p>
                      <a:pPr marL="0" lvl="0" indent="0" algn="ctr" rtl="0">
                        <a:lnSpc>
                          <a:spcPct val="115000"/>
                        </a:lnSpc>
                        <a:spcBef>
                          <a:spcPts val="0"/>
                        </a:spcBef>
                        <a:spcAft>
                          <a:spcPts val="0"/>
                        </a:spcAft>
                        <a:buNone/>
                      </a:pPr>
                      <a:r>
                        <a:rPr lang="en" sz="1000" b="1">
                          <a:solidFill>
                            <a:srgbClr val="010D54"/>
                          </a:solidFill>
                          <a:latin typeface="Lexend"/>
                          <a:ea typeface="Lexend"/>
                          <a:cs typeface="Lexend"/>
                          <a:sym typeface="Lexend"/>
                        </a:rPr>
                        <a:t>Healthy choices</a:t>
                      </a:r>
                      <a:endParaRPr sz="1000" b="1">
                        <a:solidFill>
                          <a:srgbClr val="010D54"/>
                        </a:solidFill>
                        <a:latin typeface="Lexend"/>
                        <a:ea typeface="Lexend"/>
                        <a:cs typeface="Lexend"/>
                        <a:sym typeface="Lexend"/>
                      </a:endParaRPr>
                    </a:p>
                  </a:txBody>
                  <a:tcPr marL="14300" marR="59425" marT="9525" marB="9525" anchor="ctr">
                    <a:lnL w="19050" cap="flat" cmpd="sng">
                      <a:solidFill>
                        <a:srgbClr val="010D54"/>
                      </a:solidFill>
                      <a:prstDash val="solid"/>
                      <a:round/>
                      <a:headEnd type="none" w="sm" len="sm"/>
                      <a:tailEnd type="none" w="sm" len="sm"/>
                    </a:lnL>
                    <a:lnR w="19050" cap="flat" cmpd="sng">
                      <a:solidFill>
                        <a:srgbClr val="010D54"/>
                      </a:solidFill>
                      <a:prstDash val="solid"/>
                      <a:round/>
                      <a:headEnd type="none" w="sm" len="sm"/>
                      <a:tailEnd type="none" w="sm" len="sm"/>
                    </a:lnR>
                    <a:lnT w="19050" cap="flat" cmpd="sng">
                      <a:solidFill>
                        <a:srgbClr val="010D54"/>
                      </a:solidFill>
                      <a:prstDash val="solid"/>
                      <a:round/>
                      <a:headEnd type="none" w="sm" len="sm"/>
                      <a:tailEnd type="none" w="sm" len="sm"/>
                    </a:lnT>
                    <a:lnB w="19050" cap="flat" cmpd="sng">
                      <a:solidFill>
                        <a:srgbClr val="010D54"/>
                      </a:solidFill>
                      <a:prstDash val="solid"/>
                      <a:round/>
                      <a:headEnd type="none" w="sm" len="sm"/>
                      <a:tailEnd type="none" w="sm" len="sm"/>
                    </a:lnB>
                    <a:solidFill>
                      <a:srgbClr val="DACCFD"/>
                    </a:solidFill>
                  </a:tcPr>
                </a:tc>
                <a:tc>
                  <a:txBody>
                    <a:bodyPr/>
                    <a:lstStyle/>
                    <a:p>
                      <a:pPr marL="0" lvl="0" indent="0" algn="ctr" rtl="0">
                        <a:lnSpc>
                          <a:spcPct val="115000"/>
                        </a:lnSpc>
                        <a:spcBef>
                          <a:spcPts val="0"/>
                        </a:spcBef>
                        <a:spcAft>
                          <a:spcPts val="0"/>
                        </a:spcAft>
                        <a:buNone/>
                      </a:pPr>
                      <a:r>
                        <a:rPr lang="en" sz="1000" b="1">
                          <a:solidFill>
                            <a:srgbClr val="010D54"/>
                          </a:solidFill>
                          <a:latin typeface="Lexend"/>
                          <a:ea typeface="Lexend"/>
                          <a:cs typeface="Lexend"/>
                          <a:sym typeface="Lexend"/>
                        </a:rPr>
                        <a:t>My body &amp; Me</a:t>
                      </a:r>
                      <a:endParaRPr sz="1000" b="1">
                        <a:solidFill>
                          <a:srgbClr val="010D54"/>
                        </a:solidFill>
                        <a:latin typeface="Lexend"/>
                        <a:ea typeface="Lexend"/>
                        <a:cs typeface="Lexend"/>
                        <a:sym typeface="Lexend"/>
                      </a:endParaRPr>
                    </a:p>
                  </a:txBody>
                  <a:tcPr marL="14300" marR="59425" marT="9525" marB="9525" anchor="ctr">
                    <a:lnL w="19050" cap="flat" cmpd="sng">
                      <a:solidFill>
                        <a:srgbClr val="010D54"/>
                      </a:solidFill>
                      <a:prstDash val="solid"/>
                      <a:round/>
                      <a:headEnd type="none" w="sm" len="sm"/>
                      <a:tailEnd type="none" w="sm" len="sm"/>
                    </a:lnL>
                    <a:lnR w="19050" cap="flat" cmpd="sng">
                      <a:solidFill>
                        <a:srgbClr val="010D54"/>
                      </a:solidFill>
                      <a:prstDash val="solid"/>
                      <a:round/>
                      <a:headEnd type="none" w="sm" len="sm"/>
                      <a:tailEnd type="none" w="sm" len="sm"/>
                    </a:lnR>
                    <a:lnT w="19050" cap="flat" cmpd="sng">
                      <a:solidFill>
                        <a:srgbClr val="010D54"/>
                      </a:solidFill>
                      <a:prstDash val="solid"/>
                      <a:round/>
                      <a:headEnd type="none" w="sm" len="sm"/>
                      <a:tailEnd type="none" w="sm" len="sm"/>
                    </a:lnT>
                    <a:lnB w="19050" cap="flat" cmpd="sng">
                      <a:solidFill>
                        <a:srgbClr val="010D54"/>
                      </a:solidFill>
                      <a:prstDash val="solid"/>
                      <a:round/>
                      <a:headEnd type="none" w="sm" len="sm"/>
                      <a:tailEnd type="none" w="sm" len="sm"/>
                    </a:lnB>
                    <a:solidFill>
                      <a:srgbClr val="DACCFD"/>
                    </a:solidFill>
                  </a:tcPr>
                </a:tc>
                <a:tc>
                  <a:txBody>
                    <a:bodyPr/>
                    <a:lstStyle/>
                    <a:p>
                      <a:pPr marL="0" lvl="0" indent="0" algn="ctr" rtl="0">
                        <a:lnSpc>
                          <a:spcPct val="115000"/>
                        </a:lnSpc>
                        <a:spcBef>
                          <a:spcPts val="0"/>
                        </a:spcBef>
                        <a:spcAft>
                          <a:spcPts val="0"/>
                        </a:spcAft>
                        <a:buNone/>
                      </a:pPr>
                      <a:r>
                        <a:rPr lang="en" sz="1000" b="1">
                          <a:solidFill>
                            <a:srgbClr val="010D54"/>
                          </a:solidFill>
                          <a:latin typeface="Lexend"/>
                          <a:ea typeface="Lexend"/>
                          <a:cs typeface="Lexend"/>
                          <a:sym typeface="Lexend"/>
                        </a:rPr>
                        <a:t>Healthy Relationships</a:t>
                      </a:r>
                      <a:endParaRPr sz="1000" b="1">
                        <a:solidFill>
                          <a:srgbClr val="010D54"/>
                        </a:solidFill>
                        <a:latin typeface="Lexend"/>
                        <a:ea typeface="Lexend"/>
                        <a:cs typeface="Lexend"/>
                        <a:sym typeface="Lexend"/>
                      </a:endParaRPr>
                    </a:p>
                  </a:txBody>
                  <a:tcPr marL="14300" marR="59425" marT="9525" marB="9525" anchor="ctr">
                    <a:lnL w="19050" cap="flat" cmpd="sng">
                      <a:solidFill>
                        <a:srgbClr val="010D54"/>
                      </a:solidFill>
                      <a:prstDash val="solid"/>
                      <a:round/>
                      <a:headEnd type="none" w="sm" len="sm"/>
                      <a:tailEnd type="none" w="sm" len="sm"/>
                    </a:lnL>
                    <a:lnR w="19050" cap="flat" cmpd="sng">
                      <a:solidFill>
                        <a:srgbClr val="010D54"/>
                      </a:solidFill>
                      <a:prstDash val="solid"/>
                      <a:round/>
                      <a:headEnd type="none" w="sm" len="sm"/>
                      <a:tailEnd type="none" w="sm" len="sm"/>
                    </a:lnR>
                    <a:lnT w="19050" cap="flat" cmpd="sng">
                      <a:solidFill>
                        <a:srgbClr val="010D54"/>
                      </a:solidFill>
                      <a:prstDash val="solid"/>
                      <a:round/>
                      <a:headEnd type="none" w="sm" len="sm"/>
                      <a:tailEnd type="none" w="sm" len="sm"/>
                    </a:lnT>
                    <a:lnB w="19050" cap="flat" cmpd="sng">
                      <a:solidFill>
                        <a:srgbClr val="010D54"/>
                      </a:solidFill>
                      <a:prstDash val="solid"/>
                      <a:round/>
                      <a:headEnd type="none" w="sm" len="sm"/>
                      <a:tailEnd type="none" w="sm" len="sm"/>
                    </a:lnB>
                    <a:solidFill>
                      <a:srgbClr val="FFD4C1"/>
                    </a:solidFill>
                  </a:tcPr>
                </a:tc>
                <a:tc>
                  <a:txBody>
                    <a:bodyPr/>
                    <a:lstStyle/>
                    <a:p>
                      <a:pPr marL="0" lvl="0" indent="0" algn="ctr" rtl="0">
                        <a:lnSpc>
                          <a:spcPct val="115000"/>
                        </a:lnSpc>
                        <a:spcBef>
                          <a:spcPts val="0"/>
                        </a:spcBef>
                        <a:spcAft>
                          <a:spcPts val="0"/>
                        </a:spcAft>
                        <a:buNone/>
                      </a:pPr>
                      <a:r>
                        <a:rPr lang="en" sz="1000" b="1">
                          <a:solidFill>
                            <a:srgbClr val="010D54"/>
                          </a:solidFill>
                          <a:latin typeface="Lexend"/>
                          <a:ea typeface="Lexend"/>
                          <a:cs typeface="Lexend"/>
                          <a:sym typeface="Lexend"/>
                        </a:rPr>
                        <a:t> Identity &amp; Community</a:t>
                      </a:r>
                      <a:endParaRPr sz="1000" b="1">
                        <a:solidFill>
                          <a:srgbClr val="010D54"/>
                        </a:solidFill>
                        <a:latin typeface="Lexend"/>
                        <a:ea typeface="Lexend"/>
                        <a:cs typeface="Lexend"/>
                        <a:sym typeface="Lexend"/>
                      </a:endParaRPr>
                    </a:p>
                  </a:txBody>
                  <a:tcPr marL="14300" marR="59425" marT="9525" marB="9525" anchor="ctr">
                    <a:lnL w="19050" cap="flat" cmpd="sng">
                      <a:solidFill>
                        <a:srgbClr val="010D54"/>
                      </a:solidFill>
                      <a:prstDash val="solid"/>
                      <a:round/>
                      <a:headEnd type="none" w="sm" len="sm"/>
                      <a:tailEnd type="none" w="sm" len="sm"/>
                    </a:lnL>
                    <a:lnR w="19050" cap="flat" cmpd="sng">
                      <a:solidFill>
                        <a:srgbClr val="010D54"/>
                      </a:solidFill>
                      <a:prstDash val="solid"/>
                      <a:round/>
                      <a:headEnd type="none" w="sm" len="sm"/>
                      <a:tailEnd type="none" w="sm" len="sm"/>
                    </a:lnR>
                    <a:lnT w="19050" cap="flat" cmpd="sng">
                      <a:solidFill>
                        <a:srgbClr val="010D54"/>
                      </a:solidFill>
                      <a:prstDash val="solid"/>
                      <a:round/>
                      <a:headEnd type="none" w="sm" len="sm"/>
                      <a:tailEnd type="none" w="sm" len="sm"/>
                    </a:lnT>
                    <a:lnB w="19050" cap="flat" cmpd="sng">
                      <a:solidFill>
                        <a:srgbClr val="010D54"/>
                      </a:solidFill>
                      <a:prstDash val="solid"/>
                      <a:round/>
                      <a:headEnd type="none" w="sm" len="sm"/>
                      <a:tailEnd type="none" w="sm" len="sm"/>
                    </a:lnB>
                    <a:solidFill>
                      <a:srgbClr val="FEFEBA"/>
                    </a:solidFill>
                  </a:tcPr>
                </a:tc>
                <a:tc>
                  <a:txBody>
                    <a:bodyPr/>
                    <a:lstStyle/>
                    <a:p>
                      <a:pPr marL="0" lvl="0" indent="0" algn="ctr" rtl="0">
                        <a:lnSpc>
                          <a:spcPct val="115000"/>
                        </a:lnSpc>
                        <a:spcBef>
                          <a:spcPts val="0"/>
                        </a:spcBef>
                        <a:spcAft>
                          <a:spcPts val="0"/>
                        </a:spcAft>
                        <a:buNone/>
                      </a:pPr>
                      <a:r>
                        <a:rPr lang="en" sz="1000" b="1">
                          <a:solidFill>
                            <a:srgbClr val="010D54"/>
                          </a:solidFill>
                          <a:latin typeface="Lexend"/>
                          <a:ea typeface="Lexend"/>
                          <a:cs typeface="Lexend"/>
                          <a:sym typeface="Lexend"/>
                        </a:rPr>
                        <a:t>Digital Lives</a:t>
                      </a:r>
                      <a:endParaRPr sz="1000" b="1">
                        <a:solidFill>
                          <a:srgbClr val="010D54"/>
                        </a:solidFill>
                        <a:latin typeface="Lexend"/>
                        <a:ea typeface="Lexend"/>
                        <a:cs typeface="Lexend"/>
                        <a:sym typeface="Lexend"/>
                      </a:endParaRPr>
                    </a:p>
                  </a:txBody>
                  <a:tcPr marL="14300" marR="59425" marT="9525" marB="9525" anchor="ctr">
                    <a:lnL w="19050" cap="flat" cmpd="sng">
                      <a:solidFill>
                        <a:srgbClr val="010D54"/>
                      </a:solidFill>
                      <a:prstDash val="solid"/>
                      <a:round/>
                      <a:headEnd type="none" w="sm" len="sm"/>
                      <a:tailEnd type="none" w="sm" len="sm"/>
                    </a:lnL>
                    <a:lnR w="19050" cap="flat" cmpd="sng">
                      <a:solidFill>
                        <a:srgbClr val="010D54"/>
                      </a:solidFill>
                      <a:prstDash val="solid"/>
                      <a:round/>
                      <a:headEnd type="none" w="sm" len="sm"/>
                      <a:tailEnd type="none" w="sm" len="sm"/>
                    </a:lnR>
                    <a:lnT w="19050" cap="flat" cmpd="sng">
                      <a:solidFill>
                        <a:srgbClr val="010D54"/>
                      </a:solidFill>
                      <a:prstDash val="solid"/>
                      <a:round/>
                      <a:headEnd type="none" w="sm" len="sm"/>
                      <a:tailEnd type="none" w="sm" len="sm"/>
                    </a:lnT>
                    <a:lnB w="19050" cap="flat" cmpd="sng">
                      <a:solidFill>
                        <a:srgbClr val="010D54"/>
                      </a:solidFill>
                      <a:prstDash val="solid"/>
                      <a:round/>
                      <a:headEnd type="none" w="sm" len="sm"/>
                      <a:tailEnd type="none" w="sm" len="sm"/>
                    </a:lnB>
                    <a:solidFill>
                      <a:srgbClr val="FEFEBA"/>
                    </a:solidFill>
                  </a:tcPr>
                </a:tc>
                <a:tc>
                  <a:txBody>
                    <a:bodyPr/>
                    <a:lstStyle/>
                    <a:p>
                      <a:pPr marL="0" lvl="0" indent="0" algn="ctr" rtl="0">
                        <a:lnSpc>
                          <a:spcPct val="115000"/>
                        </a:lnSpc>
                        <a:spcBef>
                          <a:spcPts val="0"/>
                        </a:spcBef>
                        <a:spcAft>
                          <a:spcPts val="0"/>
                        </a:spcAft>
                        <a:buNone/>
                      </a:pPr>
                      <a:r>
                        <a:rPr lang="en" sz="1000" b="1">
                          <a:solidFill>
                            <a:srgbClr val="010D54"/>
                          </a:solidFill>
                          <a:latin typeface="Lexend"/>
                          <a:ea typeface="Lexend"/>
                          <a:cs typeface="Lexend"/>
                          <a:sym typeface="Lexend"/>
                        </a:rPr>
                        <a:t>Aspiration </a:t>
                      </a:r>
                      <a:endParaRPr sz="1000" b="1">
                        <a:solidFill>
                          <a:srgbClr val="010D54"/>
                        </a:solidFill>
                        <a:latin typeface="Lexend"/>
                        <a:ea typeface="Lexend"/>
                        <a:cs typeface="Lexend"/>
                        <a:sym typeface="Lexend"/>
                      </a:endParaRPr>
                    </a:p>
                    <a:p>
                      <a:pPr marL="0" lvl="0" indent="0" algn="ctr" rtl="0">
                        <a:lnSpc>
                          <a:spcPct val="115000"/>
                        </a:lnSpc>
                        <a:spcBef>
                          <a:spcPts val="0"/>
                        </a:spcBef>
                        <a:spcAft>
                          <a:spcPts val="0"/>
                        </a:spcAft>
                        <a:buNone/>
                      </a:pPr>
                      <a:r>
                        <a:rPr lang="en" sz="1000" b="1">
                          <a:solidFill>
                            <a:srgbClr val="010D54"/>
                          </a:solidFill>
                          <a:latin typeface="Lexend"/>
                          <a:ea typeface="Lexend"/>
                          <a:cs typeface="Lexend"/>
                          <a:sym typeface="Lexend"/>
                        </a:rPr>
                        <a:t>&amp; money</a:t>
                      </a:r>
                      <a:endParaRPr sz="1000" b="1">
                        <a:solidFill>
                          <a:srgbClr val="010D54"/>
                        </a:solidFill>
                        <a:latin typeface="Lexend"/>
                        <a:ea typeface="Lexend"/>
                        <a:cs typeface="Lexend"/>
                        <a:sym typeface="Lexend"/>
                      </a:endParaRPr>
                    </a:p>
                  </a:txBody>
                  <a:tcPr marL="14300" marR="59425" marT="9525" marB="9525" anchor="ctr">
                    <a:lnL w="19050" cap="flat" cmpd="sng">
                      <a:solidFill>
                        <a:srgbClr val="010D54"/>
                      </a:solidFill>
                      <a:prstDash val="solid"/>
                      <a:round/>
                      <a:headEnd type="none" w="sm" len="sm"/>
                      <a:tailEnd type="none" w="sm" len="sm"/>
                    </a:lnL>
                    <a:lnR w="19050" cap="flat" cmpd="sng">
                      <a:solidFill>
                        <a:srgbClr val="010D54"/>
                      </a:solidFill>
                      <a:prstDash val="solid"/>
                      <a:round/>
                      <a:headEnd type="none" w="sm" len="sm"/>
                      <a:tailEnd type="none" w="sm" len="sm"/>
                    </a:lnR>
                    <a:lnT w="19050" cap="flat" cmpd="sng">
                      <a:solidFill>
                        <a:srgbClr val="010D54"/>
                      </a:solidFill>
                      <a:prstDash val="solid"/>
                      <a:round/>
                      <a:headEnd type="none" w="sm" len="sm"/>
                      <a:tailEnd type="none" w="sm" len="sm"/>
                    </a:lnT>
                    <a:lnB w="19050" cap="flat" cmpd="sng">
                      <a:solidFill>
                        <a:srgbClr val="010D54"/>
                      </a:solidFill>
                      <a:prstDash val="solid"/>
                      <a:round/>
                      <a:headEnd type="none" w="sm" len="sm"/>
                      <a:tailEnd type="none" w="sm" len="sm"/>
                    </a:lnB>
                    <a:solidFill>
                      <a:srgbClr val="FEFEBA"/>
                    </a:solidFill>
                  </a:tcPr>
                </a:tc>
                <a:extLst>
                  <a:ext uri="{0D108BD9-81ED-4DB2-BD59-A6C34878D82A}">
                    <a16:rowId xmlns:a16="http://schemas.microsoft.com/office/drawing/2014/main" val="10003"/>
                  </a:ext>
                </a:extLst>
              </a:tr>
            </a:tbl>
          </a:graphicData>
        </a:graphic>
      </p:graphicFrame>
      <p:sp>
        <p:nvSpPr>
          <p:cNvPr id="773" name="Google Shape;773;p103"/>
          <p:cNvSpPr txBox="1"/>
          <p:nvPr/>
        </p:nvSpPr>
        <p:spPr>
          <a:xfrm>
            <a:off x="165688" y="4514700"/>
            <a:ext cx="8871600" cy="4002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
                <a:solidFill>
                  <a:srgbClr val="010D54"/>
                </a:solidFill>
                <a:latin typeface="Lexend"/>
                <a:ea typeface="Lexend"/>
                <a:cs typeface="Lexend"/>
                <a:sym typeface="Lexend"/>
              </a:rPr>
              <a:t>A detailed breakdown of the content for each year group can be found in </a:t>
            </a:r>
            <a:r>
              <a:rPr lang="en" u="sng">
                <a:solidFill>
                  <a:srgbClr val="4501F6"/>
                </a:solidFill>
                <a:latin typeface="Lexend"/>
                <a:ea typeface="Lexend"/>
                <a:cs typeface="Lexend"/>
                <a:sym typeface="Lexend"/>
                <a:hlinkClick r:id="rId5">
                  <a:extLst>
                    <a:ext uri="{A12FA001-AC4F-418D-AE19-62706E023703}">
                      <ahyp:hlinkClr xmlns:ahyp="http://schemas.microsoft.com/office/drawing/2018/hyperlinkcolor" val="tx"/>
                    </a:ext>
                  </a:extLst>
                </a:hlinkClick>
              </a:rPr>
              <a:t>this document</a:t>
            </a:r>
            <a:r>
              <a:rPr lang="en">
                <a:latin typeface="Lexend"/>
                <a:ea typeface="Lexend"/>
                <a:cs typeface="Lexend"/>
                <a:sym typeface="Lexend"/>
              </a:rPr>
              <a:t>.</a:t>
            </a:r>
            <a:endParaRPr>
              <a:latin typeface="Lexend"/>
              <a:ea typeface="Lexend"/>
              <a:cs typeface="Lexend"/>
              <a:sym typeface="Lexend"/>
            </a:endParaRPr>
          </a:p>
        </p:txBody>
      </p:sp>
      <p:sp>
        <p:nvSpPr>
          <p:cNvPr id="774" name="Google Shape;774;p103"/>
          <p:cNvSpPr txBox="1"/>
          <p:nvPr/>
        </p:nvSpPr>
        <p:spPr>
          <a:xfrm>
            <a:off x="0" y="0"/>
            <a:ext cx="3000000" cy="4002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endParaRPr/>
          </a:p>
        </p:txBody>
      </p:sp>
      <p:pic>
        <p:nvPicPr>
          <p:cNvPr id="2" name="Recorded Sound">
            <a:hlinkClick r:id="" action="ppaction://media"/>
            <a:extLst>
              <a:ext uri="{FF2B5EF4-FFF2-40B4-BE49-F238E27FC236}">
                <a16:creationId xmlns:a16="http://schemas.microsoft.com/office/drawing/2014/main" id="{08F0E83D-6CA2-6B7F-4F35-1F4D74655B7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438265" y="200100"/>
            <a:ext cx="487363" cy="4873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48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E3EAF1"/>
        </a:solidFill>
        <a:effectLst/>
      </p:bgPr>
    </p:bg>
    <p:spTree>
      <p:nvGrpSpPr>
        <p:cNvPr id="1" name="Shape 778"/>
        <p:cNvGrpSpPr/>
        <p:nvPr/>
      </p:nvGrpSpPr>
      <p:grpSpPr>
        <a:xfrm>
          <a:off x="0" y="0"/>
          <a:ext cx="0" cy="0"/>
          <a:chOff x="0" y="0"/>
          <a:chExt cx="0" cy="0"/>
        </a:xfrm>
      </p:grpSpPr>
      <p:sp>
        <p:nvSpPr>
          <p:cNvPr id="779" name="Google Shape;779;p104"/>
          <p:cNvSpPr txBox="1"/>
          <p:nvPr/>
        </p:nvSpPr>
        <p:spPr>
          <a:xfrm>
            <a:off x="153050" y="154575"/>
            <a:ext cx="8840400" cy="354000"/>
          </a:xfrm>
          <a:prstGeom prst="rect">
            <a:avLst/>
          </a:prstGeom>
          <a:noFill/>
          <a:ln>
            <a:noFill/>
          </a:ln>
        </p:spPr>
        <p:txBody>
          <a:bodyPr spcFirstLastPara="1" wrap="square" lIns="0" tIns="0" rIns="0" bIns="0" anchor="t" anchorCtr="0">
            <a:spAutoFit/>
          </a:bodyPr>
          <a:lstStyle/>
          <a:p>
            <a:pPr marL="0" marR="0" lvl="0" indent="0" algn="l" rtl="0">
              <a:lnSpc>
                <a:spcPct val="120004"/>
              </a:lnSpc>
              <a:spcBef>
                <a:spcPts val="0"/>
              </a:spcBef>
              <a:spcAft>
                <a:spcPts val="0"/>
              </a:spcAft>
              <a:buClr>
                <a:srgbClr val="000000"/>
              </a:buClr>
              <a:buSzPts val="2200"/>
              <a:buFont typeface="Arial"/>
              <a:buNone/>
            </a:pPr>
            <a:r>
              <a:rPr lang="en" sz="2300">
                <a:solidFill>
                  <a:schemeClr val="lt1"/>
                </a:solidFill>
                <a:latin typeface="Lexend Black"/>
                <a:ea typeface="Lexend Black"/>
                <a:cs typeface="Lexend Black"/>
                <a:sym typeface="Lexend Black"/>
              </a:rPr>
              <a:t>Life skills - taught in every lesson</a:t>
            </a:r>
            <a:endParaRPr sz="1900" b="1">
              <a:solidFill>
                <a:srgbClr val="002060"/>
              </a:solidFill>
              <a:latin typeface="Lexend"/>
              <a:ea typeface="Lexend"/>
              <a:cs typeface="Lexend"/>
              <a:sym typeface="Lexend"/>
            </a:endParaRPr>
          </a:p>
        </p:txBody>
      </p:sp>
      <p:sp>
        <p:nvSpPr>
          <p:cNvPr id="780" name="Google Shape;780;p104"/>
          <p:cNvSpPr/>
          <p:nvPr/>
        </p:nvSpPr>
        <p:spPr>
          <a:xfrm>
            <a:off x="2554616" y="855556"/>
            <a:ext cx="3954300" cy="4000800"/>
          </a:xfrm>
          <a:prstGeom prst="pie">
            <a:avLst>
              <a:gd name="adj1" fmla="val 11861271"/>
              <a:gd name="adj2" fmla="val 16196376"/>
            </a:avLst>
          </a:prstGeom>
          <a:solidFill>
            <a:srgbClr val="FF9D74"/>
          </a:solidFill>
          <a:ln>
            <a:noFill/>
          </a:ln>
        </p:spPr>
        <p:txBody>
          <a:bodyPr spcFirstLastPara="1" wrap="square" lIns="103125" tIns="103125" rIns="103125" bIns="103125" anchor="ctr" anchorCtr="0">
            <a:noAutofit/>
          </a:bodyPr>
          <a:lstStyle/>
          <a:p>
            <a:pPr marL="0" marR="0" lvl="0" indent="0" algn="ctr" rtl="0">
              <a:lnSpc>
                <a:spcPct val="100000"/>
              </a:lnSpc>
              <a:spcBef>
                <a:spcPts val="0"/>
              </a:spcBef>
              <a:spcAft>
                <a:spcPts val="0"/>
              </a:spcAft>
              <a:buClr>
                <a:srgbClr val="000000"/>
              </a:buClr>
              <a:buSzPts val="1579"/>
              <a:buFont typeface="Arial"/>
              <a:buNone/>
            </a:pPr>
            <a:endParaRPr sz="1579" b="0" i="0" u="none" strike="noStrike" cap="none">
              <a:solidFill>
                <a:schemeClr val="lt1"/>
              </a:solidFill>
              <a:latin typeface="Arial"/>
              <a:ea typeface="Arial"/>
              <a:cs typeface="Arial"/>
              <a:sym typeface="Arial"/>
            </a:endParaRPr>
          </a:p>
        </p:txBody>
      </p:sp>
      <p:sp>
        <p:nvSpPr>
          <p:cNvPr id="781" name="Google Shape;781;p104"/>
          <p:cNvSpPr/>
          <p:nvPr/>
        </p:nvSpPr>
        <p:spPr>
          <a:xfrm rot="3600279">
            <a:off x="2594289" y="878475"/>
            <a:ext cx="4051770" cy="3973963"/>
          </a:xfrm>
          <a:prstGeom prst="pie">
            <a:avLst>
              <a:gd name="adj1" fmla="val 12579363"/>
              <a:gd name="adj2" fmla="val 16898685"/>
            </a:avLst>
          </a:prstGeom>
          <a:solidFill>
            <a:srgbClr val="6A34F8"/>
          </a:solidFill>
          <a:ln>
            <a:noFill/>
          </a:ln>
        </p:spPr>
        <p:txBody>
          <a:bodyPr spcFirstLastPara="1" wrap="square" lIns="103125" tIns="103125" rIns="103125" bIns="103125" anchor="ctr" anchorCtr="0">
            <a:noAutofit/>
          </a:bodyPr>
          <a:lstStyle/>
          <a:p>
            <a:pPr marL="0" marR="0" lvl="0" indent="0" algn="ctr" rtl="0">
              <a:lnSpc>
                <a:spcPct val="100000"/>
              </a:lnSpc>
              <a:spcBef>
                <a:spcPts val="0"/>
              </a:spcBef>
              <a:spcAft>
                <a:spcPts val="0"/>
              </a:spcAft>
              <a:buClr>
                <a:srgbClr val="000000"/>
              </a:buClr>
              <a:buSzPts val="1579"/>
              <a:buFont typeface="Arial"/>
              <a:buNone/>
            </a:pPr>
            <a:endParaRPr sz="1579" b="0" i="0" u="none" strike="noStrike" cap="none">
              <a:solidFill>
                <a:schemeClr val="lt1"/>
              </a:solidFill>
              <a:latin typeface="Arial"/>
              <a:ea typeface="Arial"/>
              <a:cs typeface="Arial"/>
              <a:sym typeface="Arial"/>
            </a:endParaRPr>
          </a:p>
        </p:txBody>
      </p:sp>
      <p:sp>
        <p:nvSpPr>
          <p:cNvPr id="782" name="Google Shape;782;p104"/>
          <p:cNvSpPr/>
          <p:nvPr/>
        </p:nvSpPr>
        <p:spPr>
          <a:xfrm rot="10800000">
            <a:off x="2717221" y="970828"/>
            <a:ext cx="3898200" cy="3962400"/>
          </a:xfrm>
          <a:prstGeom prst="pie">
            <a:avLst>
              <a:gd name="adj1" fmla="val 9694911"/>
              <a:gd name="adj2" fmla="val 14047431"/>
            </a:avLst>
          </a:prstGeom>
          <a:solidFill>
            <a:srgbClr val="FEFEBA"/>
          </a:solidFill>
          <a:ln>
            <a:noFill/>
          </a:ln>
        </p:spPr>
        <p:txBody>
          <a:bodyPr spcFirstLastPara="1" wrap="square" lIns="103125" tIns="103125" rIns="103125" bIns="103125" anchor="ctr" anchorCtr="0">
            <a:noAutofit/>
          </a:bodyPr>
          <a:lstStyle/>
          <a:p>
            <a:pPr marL="0" marR="0" lvl="0" indent="0" algn="ctr" rtl="0">
              <a:lnSpc>
                <a:spcPct val="100000"/>
              </a:lnSpc>
              <a:spcBef>
                <a:spcPts val="0"/>
              </a:spcBef>
              <a:spcAft>
                <a:spcPts val="0"/>
              </a:spcAft>
              <a:buClr>
                <a:srgbClr val="000000"/>
              </a:buClr>
              <a:buSzPts val="1579"/>
              <a:buFont typeface="Arial"/>
              <a:buNone/>
            </a:pPr>
            <a:endParaRPr sz="1579" b="0" i="0" u="none" strike="noStrike" cap="none">
              <a:solidFill>
                <a:schemeClr val="lt1"/>
              </a:solidFill>
              <a:latin typeface="Arial"/>
              <a:ea typeface="Arial"/>
              <a:cs typeface="Arial"/>
              <a:sym typeface="Arial"/>
            </a:endParaRPr>
          </a:p>
        </p:txBody>
      </p:sp>
      <p:sp>
        <p:nvSpPr>
          <p:cNvPr id="783" name="Google Shape;783;p104"/>
          <p:cNvSpPr/>
          <p:nvPr/>
        </p:nvSpPr>
        <p:spPr>
          <a:xfrm rot="-7199852">
            <a:off x="2553107" y="949235"/>
            <a:ext cx="4033500" cy="4033500"/>
          </a:xfrm>
          <a:prstGeom prst="pie">
            <a:avLst>
              <a:gd name="adj1" fmla="val 10500081"/>
              <a:gd name="adj2" fmla="val 14763586"/>
            </a:avLst>
          </a:prstGeom>
          <a:solidFill>
            <a:srgbClr val="B599FB"/>
          </a:solidFill>
          <a:ln>
            <a:noFill/>
          </a:ln>
        </p:spPr>
        <p:txBody>
          <a:bodyPr spcFirstLastPara="1" wrap="square" lIns="103125" tIns="103125" rIns="103125" bIns="103125" anchor="ctr" anchorCtr="0">
            <a:noAutofit/>
          </a:bodyPr>
          <a:lstStyle/>
          <a:p>
            <a:pPr marL="0" marR="0" lvl="0" indent="0" algn="ctr" rtl="0">
              <a:lnSpc>
                <a:spcPct val="100000"/>
              </a:lnSpc>
              <a:spcBef>
                <a:spcPts val="0"/>
              </a:spcBef>
              <a:spcAft>
                <a:spcPts val="0"/>
              </a:spcAft>
              <a:buClr>
                <a:srgbClr val="000000"/>
              </a:buClr>
              <a:buSzPts val="1579"/>
              <a:buFont typeface="Arial"/>
              <a:buNone/>
            </a:pPr>
            <a:endParaRPr sz="1579" b="0" i="0" u="none" strike="noStrike" cap="none">
              <a:solidFill>
                <a:schemeClr val="lt1"/>
              </a:solidFill>
              <a:latin typeface="Arial"/>
              <a:ea typeface="Arial"/>
              <a:cs typeface="Arial"/>
              <a:sym typeface="Arial"/>
            </a:endParaRPr>
          </a:p>
        </p:txBody>
      </p:sp>
      <p:sp>
        <p:nvSpPr>
          <p:cNvPr id="784" name="Google Shape;784;p104"/>
          <p:cNvSpPr/>
          <p:nvPr/>
        </p:nvSpPr>
        <p:spPr>
          <a:xfrm rot="-3599908">
            <a:off x="2504256" y="964300"/>
            <a:ext cx="3970615" cy="3953234"/>
          </a:xfrm>
          <a:prstGeom prst="pie">
            <a:avLst>
              <a:gd name="adj1" fmla="val 11190024"/>
              <a:gd name="adj2" fmla="val 15515017"/>
            </a:avLst>
          </a:prstGeom>
          <a:solidFill>
            <a:srgbClr val="9FBB99"/>
          </a:solidFill>
          <a:ln>
            <a:noFill/>
          </a:ln>
        </p:spPr>
        <p:txBody>
          <a:bodyPr spcFirstLastPara="1" wrap="square" lIns="103125" tIns="103125" rIns="103125" bIns="103125" anchor="ctr" anchorCtr="0">
            <a:noAutofit/>
          </a:bodyPr>
          <a:lstStyle/>
          <a:p>
            <a:pPr marL="0" marR="0" lvl="0" indent="0" algn="ctr" rtl="0">
              <a:lnSpc>
                <a:spcPct val="100000"/>
              </a:lnSpc>
              <a:spcBef>
                <a:spcPts val="0"/>
              </a:spcBef>
              <a:spcAft>
                <a:spcPts val="0"/>
              </a:spcAft>
              <a:buClr>
                <a:srgbClr val="000000"/>
              </a:buClr>
              <a:buSzPts val="1579"/>
              <a:buFont typeface="Arial"/>
              <a:buNone/>
            </a:pPr>
            <a:endParaRPr sz="1579" b="0" i="0" u="none" strike="noStrike" cap="none">
              <a:solidFill>
                <a:srgbClr val="010D54"/>
              </a:solidFill>
              <a:latin typeface="Arial"/>
              <a:ea typeface="Arial"/>
              <a:cs typeface="Arial"/>
              <a:sym typeface="Arial"/>
            </a:endParaRPr>
          </a:p>
        </p:txBody>
      </p:sp>
      <p:sp>
        <p:nvSpPr>
          <p:cNvPr id="785" name="Google Shape;785;p104"/>
          <p:cNvSpPr txBox="1"/>
          <p:nvPr/>
        </p:nvSpPr>
        <p:spPr>
          <a:xfrm>
            <a:off x="3859106" y="3919041"/>
            <a:ext cx="1421700" cy="696900"/>
          </a:xfrm>
          <a:prstGeom prst="rect">
            <a:avLst/>
          </a:prstGeom>
          <a:noFill/>
          <a:ln>
            <a:noFill/>
          </a:ln>
        </p:spPr>
        <p:txBody>
          <a:bodyPr spcFirstLastPara="1" wrap="square" lIns="35475" tIns="35475" rIns="35475" bIns="35475" anchor="t" anchorCtr="0">
            <a:spAutoFit/>
          </a:bodyPr>
          <a:lstStyle/>
          <a:p>
            <a:pPr marL="0" lvl="0" indent="0" algn="ctr" rtl="0">
              <a:spcBef>
                <a:spcPts val="0"/>
              </a:spcBef>
              <a:spcAft>
                <a:spcPts val="0"/>
              </a:spcAft>
              <a:buNone/>
            </a:pPr>
            <a:r>
              <a:rPr lang="en" sz="2031">
                <a:solidFill>
                  <a:srgbClr val="010D54"/>
                </a:solidFill>
                <a:latin typeface="Lexend"/>
                <a:ea typeface="Lexend"/>
                <a:cs typeface="Lexend"/>
                <a:sym typeface="Lexend"/>
              </a:rPr>
              <a:t>Emotional Literacy</a:t>
            </a:r>
            <a:endParaRPr sz="2031">
              <a:solidFill>
                <a:srgbClr val="010D54"/>
              </a:solidFill>
              <a:latin typeface="Lexend"/>
              <a:ea typeface="Lexend"/>
              <a:cs typeface="Lexend"/>
              <a:sym typeface="Lexend"/>
            </a:endParaRPr>
          </a:p>
        </p:txBody>
      </p:sp>
      <p:sp>
        <p:nvSpPr>
          <p:cNvPr id="786" name="Google Shape;786;p104"/>
          <p:cNvSpPr txBox="1"/>
          <p:nvPr/>
        </p:nvSpPr>
        <p:spPr>
          <a:xfrm>
            <a:off x="2717175" y="2921812"/>
            <a:ext cx="1310700" cy="696900"/>
          </a:xfrm>
          <a:prstGeom prst="rect">
            <a:avLst/>
          </a:prstGeom>
          <a:noFill/>
          <a:ln>
            <a:noFill/>
          </a:ln>
        </p:spPr>
        <p:txBody>
          <a:bodyPr spcFirstLastPara="1" wrap="square" lIns="35475" tIns="35475" rIns="35475" bIns="35475" anchor="t" anchorCtr="0">
            <a:spAutoFit/>
          </a:bodyPr>
          <a:lstStyle/>
          <a:p>
            <a:pPr marL="0" lvl="0" indent="0" algn="ctr" rtl="0">
              <a:spcBef>
                <a:spcPts val="0"/>
              </a:spcBef>
              <a:spcAft>
                <a:spcPts val="0"/>
              </a:spcAft>
              <a:buNone/>
            </a:pPr>
            <a:r>
              <a:rPr lang="en" sz="2031">
                <a:solidFill>
                  <a:srgbClr val="010D54"/>
                </a:solidFill>
                <a:latin typeface="Lexend"/>
                <a:ea typeface="Lexend"/>
                <a:cs typeface="Lexend"/>
                <a:sym typeface="Lexend"/>
              </a:rPr>
              <a:t>Critical Thinking</a:t>
            </a:r>
            <a:endParaRPr sz="2031">
              <a:solidFill>
                <a:srgbClr val="010D54"/>
              </a:solidFill>
              <a:latin typeface="Lexend"/>
              <a:ea typeface="Lexend"/>
              <a:cs typeface="Lexend"/>
              <a:sym typeface="Lexend"/>
            </a:endParaRPr>
          </a:p>
        </p:txBody>
      </p:sp>
      <p:sp>
        <p:nvSpPr>
          <p:cNvPr id="787" name="Google Shape;787;p104"/>
          <p:cNvSpPr txBox="1"/>
          <p:nvPr/>
        </p:nvSpPr>
        <p:spPr>
          <a:xfrm>
            <a:off x="3136580" y="1703107"/>
            <a:ext cx="1258200" cy="384300"/>
          </a:xfrm>
          <a:prstGeom prst="rect">
            <a:avLst/>
          </a:prstGeom>
          <a:noFill/>
          <a:ln>
            <a:noFill/>
          </a:ln>
        </p:spPr>
        <p:txBody>
          <a:bodyPr spcFirstLastPara="1" wrap="square" lIns="35475" tIns="35475" rIns="35475" bIns="35475" anchor="t" anchorCtr="0">
            <a:spAutoFit/>
          </a:bodyPr>
          <a:lstStyle/>
          <a:p>
            <a:pPr marL="0" lvl="0" indent="0" algn="ctr" rtl="0">
              <a:spcBef>
                <a:spcPts val="0"/>
              </a:spcBef>
              <a:spcAft>
                <a:spcPts val="0"/>
              </a:spcAft>
              <a:buNone/>
            </a:pPr>
            <a:r>
              <a:rPr lang="en" sz="2031">
                <a:solidFill>
                  <a:srgbClr val="010D54"/>
                </a:solidFill>
                <a:latin typeface="Lexend"/>
                <a:ea typeface="Lexend"/>
                <a:cs typeface="Lexend"/>
                <a:sym typeface="Lexend"/>
              </a:rPr>
              <a:t>Empathy</a:t>
            </a:r>
            <a:endParaRPr sz="2031">
              <a:solidFill>
                <a:srgbClr val="010D54"/>
              </a:solidFill>
              <a:latin typeface="Lexend"/>
              <a:ea typeface="Lexend"/>
              <a:cs typeface="Lexend"/>
              <a:sym typeface="Lexend"/>
            </a:endParaRPr>
          </a:p>
        </p:txBody>
      </p:sp>
      <p:sp>
        <p:nvSpPr>
          <p:cNvPr id="788" name="Google Shape;788;p104"/>
          <p:cNvSpPr txBox="1"/>
          <p:nvPr/>
        </p:nvSpPr>
        <p:spPr>
          <a:xfrm>
            <a:off x="4725973" y="1703093"/>
            <a:ext cx="1258200" cy="384300"/>
          </a:xfrm>
          <a:prstGeom prst="rect">
            <a:avLst/>
          </a:prstGeom>
          <a:noFill/>
          <a:ln>
            <a:noFill/>
          </a:ln>
        </p:spPr>
        <p:txBody>
          <a:bodyPr spcFirstLastPara="1" wrap="square" lIns="35475" tIns="35475" rIns="35475" bIns="35475" anchor="t" anchorCtr="0">
            <a:spAutoFit/>
          </a:bodyPr>
          <a:lstStyle/>
          <a:p>
            <a:pPr marL="0" lvl="0" indent="0" algn="ctr" rtl="0">
              <a:spcBef>
                <a:spcPts val="0"/>
              </a:spcBef>
              <a:spcAft>
                <a:spcPts val="0"/>
              </a:spcAft>
              <a:buNone/>
            </a:pPr>
            <a:r>
              <a:rPr lang="en" sz="2031">
                <a:solidFill>
                  <a:schemeClr val="lt1"/>
                </a:solidFill>
                <a:latin typeface="Lexend"/>
                <a:ea typeface="Lexend"/>
                <a:cs typeface="Lexend"/>
                <a:sym typeface="Lexend"/>
              </a:rPr>
              <a:t>Oracy</a:t>
            </a:r>
            <a:endParaRPr sz="2031">
              <a:solidFill>
                <a:schemeClr val="lt1"/>
              </a:solidFill>
              <a:latin typeface="Lexend"/>
              <a:ea typeface="Lexend"/>
              <a:cs typeface="Lexend"/>
              <a:sym typeface="Lexend"/>
            </a:endParaRPr>
          </a:p>
        </p:txBody>
      </p:sp>
      <p:sp>
        <p:nvSpPr>
          <p:cNvPr id="789" name="Google Shape;789;p104"/>
          <p:cNvSpPr txBox="1"/>
          <p:nvPr/>
        </p:nvSpPr>
        <p:spPr>
          <a:xfrm>
            <a:off x="5070924" y="2712862"/>
            <a:ext cx="1485900" cy="1009500"/>
          </a:xfrm>
          <a:prstGeom prst="rect">
            <a:avLst/>
          </a:prstGeom>
          <a:noFill/>
          <a:ln>
            <a:noFill/>
          </a:ln>
        </p:spPr>
        <p:txBody>
          <a:bodyPr spcFirstLastPara="1" wrap="square" lIns="35475" tIns="35475" rIns="35475" bIns="35475" anchor="t" anchorCtr="0">
            <a:spAutoFit/>
          </a:bodyPr>
          <a:lstStyle/>
          <a:p>
            <a:pPr marL="0" lvl="0" indent="0" algn="ctr" rtl="0">
              <a:spcBef>
                <a:spcPts val="0"/>
              </a:spcBef>
              <a:spcAft>
                <a:spcPts val="0"/>
              </a:spcAft>
              <a:buNone/>
            </a:pPr>
            <a:r>
              <a:rPr lang="en" sz="2031">
                <a:solidFill>
                  <a:srgbClr val="010D54"/>
                </a:solidFill>
                <a:latin typeface="Lexend"/>
                <a:ea typeface="Lexend"/>
                <a:cs typeface="Lexend"/>
                <a:sym typeface="Lexend"/>
              </a:rPr>
              <a:t>Mental Strength &amp; Resilience</a:t>
            </a:r>
            <a:endParaRPr sz="2031">
              <a:solidFill>
                <a:srgbClr val="010D54"/>
              </a:solidFill>
              <a:latin typeface="Lexend"/>
              <a:ea typeface="Lexend"/>
              <a:cs typeface="Lexend"/>
              <a:sym typeface="Lexend"/>
            </a:endParaRPr>
          </a:p>
        </p:txBody>
      </p:sp>
      <p:pic>
        <p:nvPicPr>
          <p:cNvPr id="2" name="Recorded Sound">
            <a:hlinkClick r:id="" action="ppaction://media"/>
            <a:extLst>
              <a:ext uri="{FF2B5EF4-FFF2-40B4-BE49-F238E27FC236}">
                <a16:creationId xmlns:a16="http://schemas.microsoft.com/office/drawing/2014/main" id="{6298DD68-8EFA-1BA3-F642-0B0D9683EEB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657202" y="252338"/>
            <a:ext cx="487363" cy="4873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94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DACCFD"/>
        </a:solidFill>
        <a:effectLst/>
      </p:bgPr>
    </p:bg>
    <p:spTree>
      <p:nvGrpSpPr>
        <p:cNvPr id="1" name="Shape 793"/>
        <p:cNvGrpSpPr/>
        <p:nvPr/>
      </p:nvGrpSpPr>
      <p:grpSpPr>
        <a:xfrm>
          <a:off x="0" y="0"/>
          <a:ext cx="0" cy="0"/>
          <a:chOff x="0" y="0"/>
          <a:chExt cx="0" cy="0"/>
        </a:xfrm>
      </p:grpSpPr>
      <p:sp>
        <p:nvSpPr>
          <p:cNvPr id="794" name="Google Shape;794;p105"/>
          <p:cNvSpPr txBox="1">
            <a:spLocks noGrp="1"/>
          </p:cNvSpPr>
          <p:nvPr>
            <p:ph type="sldNum" idx="12"/>
          </p:nvPr>
        </p:nvSpPr>
        <p:spPr>
          <a:xfrm>
            <a:off x="17663750" y="9631250"/>
            <a:ext cx="378600" cy="5034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t>19</a:t>
            </a:fld>
            <a:endParaRPr/>
          </a:p>
        </p:txBody>
      </p:sp>
      <p:sp>
        <p:nvSpPr>
          <p:cNvPr id="795" name="Google Shape;795;p105"/>
          <p:cNvSpPr txBox="1">
            <a:spLocks noGrp="1"/>
          </p:cNvSpPr>
          <p:nvPr>
            <p:ph type="title"/>
          </p:nvPr>
        </p:nvSpPr>
        <p:spPr>
          <a:xfrm>
            <a:off x="311700" y="233750"/>
            <a:ext cx="8707500" cy="4566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sz="2400"/>
              <a:t>How do we deal with sensitive topics?</a:t>
            </a:r>
            <a:endParaRPr sz="2400"/>
          </a:p>
        </p:txBody>
      </p:sp>
      <p:sp>
        <p:nvSpPr>
          <p:cNvPr id="796" name="Google Shape;796;p105"/>
          <p:cNvSpPr txBox="1"/>
          <p:nvPr/>
        </p:nvSpPr>
        <p:spPr>
          <a:xfrm>
            <a:off x="251675" y="786475"/>
            <a:ext cx="8767500" cy="800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000">
                <a:solidFill>
                  <a:srgbClr val="010D54"/>
                </a:solidFill>
                <a:latin typeface="Lexend"/>
                <a:ea typeface="Lexend"/>
                <a:cs typeface="Lexend"/>
                <a:sym typeface="Lexend"/>
              </a:rPr>
              <a:t>We know that some topics are particularly sensitive, because of cultural, political or religious reasons.</a:t>
            </a:r>
            <a:endParaRPr sz="2000">
              <a:solidFill>
                <a:srgbClr val="010D54"/>
              </a:solidFill>
            </a:endParaRPr>
          </a:p>
        </p:txBody>
      </p:sp>
      <p:sp>
        <p:nvSpPr>
          <p:cNvPr id="797" name="Google Shape;797;p105"/>
          <p:cNvSpPr txBox="1"/>
          <p:nvPr/>
        </p:nvSpPr>
        <p:spPr>
          <a:xfrm>
            <a:off x="188250" y="3506900"/>
            <a:ext cx="8767500" cy="15459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1800">
                <a:solidFill>
                  <a:srgbClr val="010D54"/>
                </a:solidFill>
                <a:latin typeface="Lexend"/>
                <a:ea typeface="Lexend"/>
                <a:cs typeface="Lexend"/>
                <a:sym typeface="Lexend"/>
              </a:rPr>
              <a:t>All content is covered in an age-appropriate way, and support both the statutory RSHE guidance and the Equality Act.</a:t>
            </a:r>
            <a:endParaRPr sz="1800">
              <a:solidFill>
                <a:srgbClr val="010D54"/>
              </a:solidFill>
              <a:latin typeface="Lexend"/>
              <a:ea typeface="Lexend"/>
              <a:cs typeface="Lexend"/>
              <a:sym typeface="Lexend"/>
            </a:endParaRPr>
          </a:p>
          <a:p>
            <a:pPr marL="0" lvl="0" indent="0" algn="l" rtl="0">
              <a:lnSpc>
                <a:spcPct val="115000"/>
              </a:lnSpc>
              <a:spcBef>
                <a:spcPts val="1000"/>
              </a:spcBef>
              <a:spcAft>
                <a:spcPts val="1000"/>
              </a:spcAft>
              <a:buNone/>
            </a:pPr>
            <a:r>
              <a:rPr lang="en" sz="1800">
                <a:solidFill>
                  <a:srgbClr val="010D54"/>
                </a:solidFill>
                <a:latin typeface="Lexend"/>
                <a:ea typeface="Lexend"/>
                <a:cs typeface="Lexend"/>
                <a:sym typeface="Lexend"/>
              </a:rPr>
              <a:t>The purpose of teaching these topics is to help young people to discuss important issues, and understand their own values and beliefs.</a:t>
            </a:r>
            <a:endParaRPr sz="1800">
              <a:solidFill>
                <a:srgbClr val="010D54"/>
              </a:solidFill>
              <a:latin typeface="Lexend"/>
              <a:ea typeface="Lexend"/>
              <a:cs typeface="Lexend"/>
              <a:sym typeface="Lexend"/>
            </a:endParaRPr>
          </a:p>
        </p:txBody>
      </p:sp>
      <p:sp>
        <p:nvSpPr>
          <p:cNvPr id="798" name="Google Shape;798;p105"/>
          <p:cNvSpPr/>
          <p:nvPr/>
        </p:nvSpPr>
        <p:spPr>
          <a:xfrm>
            <a:off x="2790859" y="1744800"/>
            <a:ext cx="2453700" cy="877500"/>
          </a:xfrm>
          <a:prstGeom prst="roundRect">
            <a:avLst>
              <a:gd name="adj" fmla="val 16667"/>
            </a:avLst>
          </a:prstGeom>
          <a:solidFill>
            <a:srgbClr val="B599FB"/>
          </a:solidFill>
          <a:ln w="28150" cap="flat" cmpd="sng">
            <a:solidFill>
              <a:srgbClr val="010D54"/>
            </a:solidFill>
            <a:prstDash val="solid"/>
            <a:round/>
            <a:headEnd type="none" w="sm" len="sm"/>
            <a:tailEnd type="none" w="sm" len="sm"/>
          </a:ln>
        </p:spPr>
        <p:txBody>
          <a:bodyPr spcFirstLastPara="1" wrap="square" lIns="90050" tIns="90050" rIns="90050" bIns="90050" anchor="ctr" anchorCtr="0">
            <a:noAutofit/>
          </a:bodyPr>
          <a:lstStyle/>
          <a:p>
            <a:pPr marL="0" lvl="0" indent="0" algn="ctr" rtl="0">
              <a:spcBef>
                <a:spcPts val="0"/>
              </a:spcBef>
              <a:spcAft>
                <a:spcPts val="0"/>
              </a:spcAft>
              <a:buNone/>
            </a:pPr>
            <a:r>
              <a:rPr lang="en" sz="2400">
                <a:solidFill>
                  <a:srgbClr val="010D54"/>
                </a:solidFill>
                <a:latin typeface="Lexend"/>
                <a:ea typeface="Lexend"/>
                <a:cs typeface="Lexend"/>
                <a:sym typeface="Lexend"/>
              </a:rPr>
              <a:t>different families</a:t>
            </a:r>
            <a:endParaRPr sz="2400">
              <a:solidFill>
                <a:srgbClr val="010D54"/>
              </a:solidFill>
              <a:latin typeface="Lexend"/>
              <a:ea typeface="Lexend"/>
              <a:cs typeface="Lexend"/>
              <a:sym typeface="Lexend"/>
            </a:endParaRPr>
          </a:p>
        </p:txBody>
      </p:sp>
      <p:sp>
        <p:nvSpPr>
          <p:cNvPr id="799" name="Google Shape;799;p105"/>
          <p:cNvSpPr/>
          <p:nvPr/>
        </p:nvSpPr>
        <p:spPr>
          <a:xfrm>
            <a:off x="5389600" y="1744800"/>
            <a:ext cx="3442500" cy="877500"/>
          </a:xfrm>
          <a:prstGeom prst="roundRect">
            <a:avLst>
              <a:gd name="adj" fmla="val 16667"/>
            </a:avLst>
          </a:prstGeom>
          <a:solidFill>
            <a:srgbClr val="B599FB"/>
          </a:solidFill>
          <a:ln w="28150" cap="flat" cmpd="sng">
            <a:solidFill>
              <a:srgbClr val="010D54"/>
            </a:solidFill>
            <a:prstDash val="solid"/>
            <a:round/>
            <a:headEnd type="none" w="sm" len="sm"/>
            <a:tailEnd type="none" w="sm" len="sm"/>
          </a:ln>
        </p:spPr>
        <p:txBody>
          <a:bodyPr spcFirstLastPara="1" wrap="square" lIns="90050" tIns="90050" rIns="90050" bIns="90050" anchor="ctr" anchorCtr="0">
            <a:noAutofit/>
          </a:bodyPr>
          <a:lstStyle/>
          <a:p>
            <a:pPr marL="0" lvl="0" indent="0" algn="ctr" rtl="0">
              <a:spcBef>
                <a:spcPts val="0"/>
              </a:spcBef>
              <a:spcAft>
                <a:spcPts val="0"/>
              </a:spcAft>
              <a:buNone/>
            </a:pPr>
            <a:r>
              <a:rPr lang="en" sz="2400">
                <a:solidFill>
                  <a:srgbClr val="010D54"/>
                </a:solidFill>
                <a:latin typeface="Lexend"/>
                <a:ea typeface="Lexend"/>
                <a:cs typeface="Lexend"/>
                <a:sym typeface="Lexend"/>
              </a:rPr>
              <a:t>consent </a:t>
            </a:r>
            <a:endParaRPr sz="2400">
              <a:solidFill>
                <a:srgbClr val="010D54"/>
              </a:solidFill>
              <a:latin typeface="Lexend"/>
              <a:ea typeface="Lexend"/>
              <a:cs typeface="Lexend"/>
              <a:sym typeface="Lexend"/>
            </a:endParaRPr>
          </a:p>
          <a:p>
            <a:pPr marL="0" lvl="0" indent="0" algn="ctr" rtl="0">
              <a:spcBef>
                <a:spcPts val="0"/>
              </a:spcBef>
              <a:spcAft>
                <a:spcPts val="0"/>
              </a:spcAft>
              <a:buNone/>
            </a:pPr>
            <a:r>
              <a:rPr lang="en" sz="2000">
                <a:solidFill>
                  <a:srgbClr val="010D54"/>
                </a:solidFill>
                <a:latin typeface="Lexend"/>
                <a:ea typeface="Lexend"/>
                <a:cs typeface="Lexend"/>
                <a:sym typeface="Lexend"/>
              </a:rPr>
              <a:t>(non sexual in primary)</a:t>
            </a:r>
            <a:endParaRPr sz="2000">
              <a:solidFill>
                <a:srgbClr val="010D54"/>
              </a:solidFill>
              <a:latin typeface="Lexend"/>
              <a:ea typeface="Lexend"/>
              <a:cs typeface="Lexend"/>
              <a:sym typeface="Lexend"/>
            </a:endParaRPr>
          </a:p>
        </p:txBody>
      </p:sp>
      <p:sp>
        <p:nvSpPr>
          <p:cNvPr id="800" name="Google Shape;800;p105"/>
          <p:cNvSpPr/>
          <p:nvPr/>
        </p:nvSpPr>
        <p:spPr>
          <a:xfrm>
            <a:off x="4662877" y="2760850"/>
            <a:ext cx="2736000" cy="607500"/>
          </a:xfrm>
          <a:prstGeom prst="roundRect">
            <a:avLst>
              <a:gd name="adj" fmla="val 16667"/>
            </a:avLst>
          </a:prstGeom>
          <a:solidFill>
            <a:srgbClr val="B599FB"/>
          </a:solidFill>
          <a:ln w="28150" cap="flat" cmpd="sng">
            <a:solidFill>
              <a:srgbClr val="010D54"/>
            </a:solidFill>
            <a:prstDash val="solid"/>
            <a:round/>
            <a:headEnd type="none" w="sm" len="sm"/>
            <a:tailEnd type="none" w="sm" len="sm"/>
          </a:ln>
        </p:spPr>
        <p:txBody>
          <a:bodyPr spcFirstLastPara="1" wrap="square" lIns="90050" tIns="90050" rIns="90050" bIns="90050" anchor="ctr" anchorCtr="0">
            <a:noAutofit/>
          </a:bodyPr>
          <a:lstStyle/>
          <a:p>
            <a:pPr marL="0" lvl="0" indent="0" algn="ctr" rtl="0">
              <a:spcBef>
                <a:spcPts val="0"/>
              </a:spcBef>
              <a:spcAft>
                <a:spcPts val="0"/>
              </a:spcAft>
              <a:buNone/>
            </a:pPr>
            <a:r>
              <a:rPr lang="en" sz="2400">
                <a:solidFill>
                  <a:srgbClr val="010D54"/>
                </a:solidFill>
                <a:latin typeface="Lexend"/>
                <a:ea typeface="Lexend"/>
                <a:cs typeface="Lexend"/>
                <a:sym typeface="Lexend"/>
              </a:rPr>
              <a:t>gender</a:t>
            </a:r>
            <a:endParaRPr sz="2400">
              <a:solidFill>
                <a:srgbClr val="010D54"/>
              </a:solidFill>
              <a:latin typeface="Lexend"/>
              <a:ea typeface="Lexend"/>
              <a:cs typeface="Lexend"/>
              <a:sym typeface="Lexend"/>
            </a:endParaRPr>
          </a:p>
        </p:txBody>
      </p:sp>
      <p:sp>
        <p:nvSpPr>
          <p:cNvPr id="801" name="Google Shape;801;p105"/>
          <p:cNvSpPr/>
          <p:nvPr/>
        </p:nvSpPr>
        <p:spPr>
          <a:xfrm>
            <a:off x="1619975" y="2760850"/>
            <a:ext cx="2736000" cy="607500"/>
          </a:xfrm>
          <a:prstGeom prst="roundRect">
            <a:avLst>
              <a:gd name="adj" fmla="val 16667"/>
            </a:avLst>
          </a:prstGeom>
          <a:solidFill>
            <a:srgbClr val="B599FB"/>
          </a:solidFill>
          <a:ln w="28150" cap="flat" cmpd="sng">
            <a:solidFill>
              <a:srgbClr val="010D54"/>
            </a:solidFill>
            <a:prstDash val="solid"/>
            <a:round/>
            <a:headEnd type="none" w="sm" len="sm"/>
            <a:tailEnd type="none" w="sm" len="sm"/>
          </a:ln>
        </p:spPr>
        <p:txBody>
          <a:bodyPr spcFirstLastPara="1" wrap="square" lIns="90050" tIns="90050" rIns="90050" bIns="90050" anchor="ctr" anchorCtr="0">
            <a:noAutofit/>
          </a:bodyPr>
          <a:lstStyle/>
          <a:p>
            <a:pPr marL="0" lvl="0" indent="0" algn="ctr" rtl="0">
              <a:spcBef>
                <a:spcPts val="0"/>
              </a:spcBef>
              <a:spcAft>
                <a:spcPts val="0"/>
              </a:spcAft>
              <a:buClr>
                <a:schemeClr val="dk1"/>
              </a:buClr>
              <a:buSzPts val="1100"/>
              <a:buFont typeface="Arial"/>
              <a:buNone/>
            </a:pPr>
            <a:r>
              <a:rPr lang="en" sz="2400">
                <a:solidFill>
                  <a:srgbClr val="010D54"/>
                </a:solidFill>
                <a:latin typeface="Lexend"/>
                <a:ea typeface="Lexend"/>
                <a:cs typeface="Lexend"/>
                <a:sym typeface="Lexend"/>
              </a:rPr>
              <a:t>puberty</a:t>
            </a:r>
            <a:endParaRPr sz="2400">
              <a:solidFill>
                <a:srgbClr val="010D54"/>
              </a:solidFill>
              <a:latin typeface="Lexend"/>
              <a:ea typeface="Lexend"/>
              <a:cs typeface="Lexend"/>
              <a:sym typeface="Lexend"/>
            </a:endParaRPr>
          </a:p>
        </p:txBody>
      </p:sp>
      <p:sp>
        <p:nvSpPr>
          <p:cNvPr id="802" name="Google Shape;802;p105"/>
          <p:cNvSpPr/>
          <p:nvPr/>
        </p:nvSpPr>
        <p:spPr>
          <a:xfrm>
            <a:off x="192100" y="1744800"/>
            <a:ext cx="2453700" cy="877500"/>
          </a:xfrm>
          <a:prstGeom prst="roundRect">
            <a:avLst>
              <a:gd name="adj" fmla="val 16667"/>
            </a:avLst>
          </a:prstGeom>
          <a:solidFill>
            <a:srgbClr val="B599FB"/>
          </a:solidFill>
          <a:ln w="28150" cap="flat" cmpd="sng">
            <a:solidFill>
              <a:srgbClr val="010D54"/>
            </a:solidFill>
            <a:prstDash val="solid"/>
            <a:round/>
            <a:headEnd type="none" w="sm" len="sm"/>
            <a:tailEnd type="none" w="sm" len="sm"/>
          </a:ln>
        </p:spPr>
        <p:txBody>
          <a:bodyPr spcFirstLastPara="1" wrap="square" lIns="90050" tIns="90050" rIns="90050" bIns="90050" anchor="ctr" anchorCtr="0">
            <a:noAutofit/>
          </a:bodyPr>
          <a:lstStyle/>
          <a:p>
            <a:pPr marL="0" lvl="0" indent="0" algn="ctr" rtl="0">
              <a:spcBef>
                <a:spcPts val="0"/>
              </a:spcBef>
              <a:spcAft>
                <a:spcPts val="0"/>
              </a:spcAft>
              <a:buNone/>
            </a:pPr>
            <a:r>
              <a:rPr lang="en" sz="2400">
                <a:solidFill>
                  <a:srgbClr val="010D54"/>
                </a:solidFill>
                <a:latin typeface="Lexend"/>
                <a:ea typeface="Lexend"/>
                <a:cs typeface="Lexend"/>
                <a:sym typeface="Lexend"/>
              </a:rPr>
              <a:t>healthy relationships</a:t>
            </a:r>
            <a:endParaRPr sz="2400">
              <a:solidFill>
                <a:srgbClr val="010D54"/>
              </a:solidFill>
              <a:latin typeface="Lexend"/>
              <a:ea typeface="Lexend"/>
              <a:cs typeface="Lexend"/>
              <a:sym typeface="Lexend"/>
            </a:endParaRPr>
          </a:p>
        </p:txBody>
      </p:sp>
      <p:sp>
        <p:nvSpPr>
          <p:cNvPr id="803" name="Google Shape;803;p105"/>
          <p:cNvSpPr txBox="1"/>
          <p:nvPr/>
        </p:nvSpPr>
        <p:spPr>
          <a:xfrm>
            <a:off x="0" y="0"/>
            <a:ext cx="3000000" cy="554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endParaRPr sz="2400">
              <a:solidFill>
                <a:srgbClr val="010D54"/>
              </a:solidFill>
              <a:latin typeface="Lexend"/>
              <a:ea typeface="Lexend"/>
              <a:cs typeface="Lexend"/>
              <a:sym typeface="Lexend"/>
            </a:endParaRPr>
          </a:p>
        </p:txBody>
      </p:sp>
      <p:pic>
        <p:nvPicPr>
          <p:cNvPr id="2" name="Recorded Sound">
            <a:hlinkClick r:id="" action="ppaction://media"/>
            <a:extLst>
              <a:ext uri="{FF2B5EF4-FFF2-40B4-BE49-F238E27FC236}">
                <a16:creationId xmlns:a16="http://schemas.microsoft.com/office/drawing/2014/main" id="{2FFC4A20-FE84-8944-CEA3-56C328B832C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350492" y="109750"/>
            <a:ext cx="487363" cy="4873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49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A984"/>
        </a:solidFill>
        <a:effectLst/>
      </p:bgPr>
    </p:bg>
    <p:spTree>
      <p:nvGrpSpPr>
        <p:cNvPr id="1" name="Shape 505"/>
        <p:cNvGrpSpPr/>
        <p:nvPr/>
      </p:nvGrpSpPr>
      <p:grpSpPr>
        <a:xfrm>
          <a:off x="0" y="0"/>
          <a:ext cx="0" cy="0"/>
          <a:chOff x="0" y="0"/>
          <a:chExt cx="0" cy="0"/>
        </a:xfrm>
      </p:grpSpPr>
      <p:sp>
        <p:nvSpPr>
          <p:cNvPr id="506" name="Google Shape;506;p87"/>
          <p:cNvSpPr txBox="1">
            <a:spLocks noGrp="1"/>
          </p:cNvSpPr>
          <p:nvPr>
            <p:ph type="title"/>
          </p:nvPr>
        </p:nvSpPr>
        <p:spPr>
          <a:xfrm>
            <a:off x="311700" y="233750"/>
            <a:ext cx="8520600" cy="4566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a:t>Contents</a:t>
            </a:r>
            <a:endParaRPr/>
          </a:p>
        </p:txBody>
      </p:sp>
      <p:sp>
        <p:nvSpPr>
          <p:cNvPr id="507" name="Google Shape;507;p87"/>
          <p:cNvSpPr txBox="1">
            <a:spLocks noGrp="1"/>
          </p:cNvSpPr>
          <p:nvPr>
            <p:ph type="sldNum" idx="12"/>
          </p:nvPr>
        </p:nvSpPr>
        <p:spPr>
          <a:xfrm>
            <a:off x="8765400" y="4891800"/>
            <a:ext cx="378600" cy="2517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t>2</a:t>
            </a:fld>
            <a:endParaRPr/>
          </a:p>
        </p:txBody>
      </p:sp>
      <p:sp>
        <p:nvSpPr>
          <p:cNvPr id="508" name="Google Shape;508;p87"/>
          <p:cNvSpPr/>
          <p:nvPr/>
        </p:nvSpPr>
        <p:spPr>
          <a:xfrm>
            <a:off x="140350" y="968450"/>
            <a:ext cx="8691900" cy="3923400"/>
          </a:xfrm>
          <a:prstGeom prst="roundRect">
            <a:avLst>
              <a:gd name="adj" fmla="val 4828"/>
            </a:avLst>
          </a:prstGeom>
          <a:solidFill>
            <a:schemeClr val="lt1"/>
          </a:solidFill>
          <a:ln w="28575" cap="flat" cmpd="sng">
            <a:solidFill>
              <a:srgbClr val="010D56"/>
            </a:solidFill>
            <a:prstDash val="solid"/>
            <a:round/>
            <a:headEnd type="none" w="sm" len="sm"/>
            <a:tailEnd type="none" w="sm" len="sm"/>
          </a:ln>
        </p:spPr>
        <p:txBody>
          <a:bodyPr spcFirstLastPara="1" wrap="square" lIns="45725" tIns="45725" rIns="45725" bIns="45725" anchor="t" anchorCtr="0">
            <a:noAutofit/>
          </a:bodyPr>
          <a:lstStyle/>
          <a:p>
            <a:pPr marL="457200" lvl="0" indent="-368300" algn="l" rtl="0">
              <a:lnSpc>
                <a:spcPct val="120000"/>
              </a:lnSpc>
              <a:spcBef>
                <a:spcPts val="0"/>
              </a:spcBef>
              <a:spcAft>
                <a:spcPts val="0"/>
              </a:spcAft>
              <a:buClr>
                <a:srgbClr val="010D56"/>
              </a:buClr>
              <a:buSzPts val="2200"/>
              <a:buFont typeface="Lexend"/>
              <a:buChar char="●"/>
            </a:pPr>
            <a:r>
              <a:rPr lang="en" sz="2200">
                <a:solidFill>
                  <a:srgbClr val="010D56"/>
                </a:solidFill>
                <a:latin typeface="Lexend"/>
                <a:ea typeface="Lexend"/>
                <a:cs typeface="Lexend"/>
                <a:sym typeface="Lexend"/>
              </a:rPr>
              <a:t>What is RSHE?</a:t>
            </a:r>
            <a:endParaRPr sz="2200">
              <a:solidFill>
                <a:srgbClr val="010D56"/>
              </a:solidFill>
              <a:latin typeface="Lexend"/>
              <a:ea typeface="Lexend"/>
              <a:cs typeface="Lexend"/>
              <a:sym typeface="Lexend"/>
            </a:endParaRPr>
          </a:p>
          <a:p>
            <a:pPr marL="457200" lvl="0" indent="-368300" algn="l" rtl="0">
              <a:lnSpc>
                <a:spcPct val="120000"/>
              </a:lnSpc>
              <a:spcBef>
                <a:spcPts val="0"/>
              </a:spcBef>
              <a:spcAft>
                <a:spcPts val="0"/>
              </a:spcAft>
              <a:buClr>
                <a:srgbClr val="010D56"/>
              </a:buClr>
              <a:buSzPts val="2200"/>
              <a:buFont typeface="Lexend"/>
              <a:buChar char="●"/>
            </a:pPr>
            <a:r>
              <a:rPr lang="en" sz="2200">
                <a:solidFill>
                  <a:srgbClr val="010D56"/>
                </a:solidFill>
                <a:latin typeface="Lexend"/>
                <a:ea typeface="Lexend"/>
                <a:cs typeface="Lexend"/>
                <a:sym typeface="Lexend"/>
              </a:rPr>
              <a:t>Why is RSHE so important and how will your child benefit?</a:t>
            </a:r>
            <a:endParaRPr sz="2200">
              <a:solidFill>
                <a:srgbClr val="010D56"/>
              </a:solidFill>
              <a:latin typeface="Lexend"/>
              <a:ea typeface="Lexend"/>
              <a:cs typeface="Lexend"/>
              <a:sym typeface="Lexend"/>
            </a:endParaRPr>
          </a:p>
          <a:p>
            <a:pPr marL="457200" lvl="0" indent="-368300" algn="l" rtl="0">
              <a:lnSpc>
                <a:spcPct val="120000"/>
              </a:lnSpc>
              <a:spcBef>
                <a:spcPts val="0"/>
              </a:spcBef>
              <a:spcAft>
                <a:spcPts val="0"/>
              </a:spcAft>
              <a:buClr>
                <a:srgbClr val="010D56"/>
              </a:buClr>
              <a:buSzPts val="2200"/>
              <a:buFont typeface="Lexend"/>
              <a:buChar char="●"/>
            </a:pPr>
            <a:r>
              <a:rPr lang="en" sz="2200">
                <a:solidFill>
                  <a:srgbClr val="010D56"/>
                </a:solidFill>
                <a:latin typeface="Lexend"/>
                <a:ea typeface="Lexend"/>
                <a:cs typeface="Lexend"/>
                <a:sym typeface="Lexend"/>
              </a:rPr>
              <a:t>What government guidance do we follow?</a:t>
            </a:r>
            <a:endParaRPr sz="2200">
              <a:solidFill>
                <a:srgbClr val="010D56"/>
              </a:solidFill>
              <a:latin typeface="Lexend"/>
              <a:ea typeface="Lexend"/>
              <a:cs typeface="Lexend"/>
              <a:sym typeface="Lexend"/>
            </a:endParaRPr>
          </a:p>
          <a:p>
            <a:pPr marL="457200" lvl="0" indent="-368300" algn="l" rtl="0">
              <a:lnSpc>
                <a:spcPct val="120000"/>
              </a:lnSpc>
              <a:spcBef>
                <a:spcPts val="0"/>
              </a:spcBef>
              <a:spcAft>
                <a:spcPts val="0"/>
              </a:spcAft>
              <a:buClr>
                <a:srgbClr val="010D56"/>
              </a:buClr>
              <a:buSzPts val="2200"/>
              <a:buFont typeface="Lexend"/>
              <a:buChar char="●"/>
            </a:pPr>
            <a:r>
              <a:rPr lang="en" sz="2200">
                <a:solidFill>
                  <a:srgbClr val="010D56"/>
                </a:solidFill>
                <a:latin typeface="Lexend"/>
                <a:ea typeface="Lexend"/>
                <a:cs typeface="Lexend"/>
                <a:sym typeface="Lexend"/>
              </a:rPr>
              <a:t>What is the Life Lessons approach?</a:t>
            </a:r>
            <a:endParaRPr sz="2200">
              <a:solidFill>
                <a:srgbClr val="010D56"/>
              </a:solidFill>
              <a:latin typeface="Lexend"/>
              <a:ea typeface="Lexend"/>
              <a:cs typeface="Lexend"/>
              <a:sym typeface="Lexend"/>
            </a:endParaRPr>
          </a:p>
          <a:p>
            <a:pPr marL="457200" lvl="0" indent="-368300" algn="l" rtl="0">
              <a:lnSpc>
                <a:spcPct val="120000"/>
              </a:lnSpc>
              <a:spcBef>
                <a:spcPts val="0"/>
              </a:spcBef>
              <a:spcAft>
                <a:spcPts val="0"/>
              </a:spcAft>
              <a:buClr>
                <a:srgbClr val="010D56"/>
              </a:buClr>
              <a:buSzPts val="2200"/>
              <a:buFont typeface="Lexend"/>
              <a:buChar char="●"/>
            </a:pPr>
            <a:r>
              <a:rPr lang="en" sz="2200">
                <a:solidFill>
                  <a:srgbClr val="010D56"/>
                </a:solidFill>
                <a:latin typeface="Lexend"/>
                <a:ea typeface="Lexend"/>
                <a:cs typeface="Lexend"/>
                <a:sym typeface="Lexend"/>
              </a:rPr>
              <a:t>What content will we cover?</a:t>
            </a:r>
            <a:endParaRPr sz="2200">
              <a:solidFill>
                <a:srgbClr val="010D56"/>
              </a:solidFill>
              <a:latin typeface="Lexend"/>
              <a:ea typeface="Lexend"/>
              <a:cs typeface="Lexend"/>
              <a:sym typeface="Lexend"/>
            </a:endParaRPr>
          </a:p>
          <a:p>
            <a:pPr marL="457200" lvl="0" indent="-368300" algn="l" rtl="0">
              <a:lnSpc>
                <a:spcPct val="120000"/>
              </a:lnSpc>
              <a:spcBef>
                <a:spcPts val="0"/>
              </a:spcBef>
              <a:spcAft>
                <a:spcPts val="0"/>
              </a:spcAft>
              <a:buClr>
                <a:srgbClr val="010D56"/>
              </a:buClr>
              <a:buSzPts val="2200"/>
              <a:buFont typeface="Lexend"/>
              <a:buChar char="●"/>
            </a:pPr>
            <a:r>
              <a:rPr lang="en" sz="2200">
                <a:solidFill>
                  <a:srgbClr val="010D56"/>
                </a:solidFill>
                <a:latin typeface="Lexend"/>
                <a:ea typeface="Lexend"/>
                <a:cs typeface="Lexend"/>
                <a:sym typeface="Lexend"/>
              </a:rPr>
              <a:t>What skills will we teach?</a:t>
            </a:r>
            <a:endParaRPr sz="2200">
              <a:solidFill>
                <a:srgbClr val="010D56"/>
              </a:solidFill>
              <a:latin typeface="Lexend"/>
              <a:ea typeface="Lexend"/>
              <a:cs typeface="Lexend"/>
              <a:sym typeface="Lexend"/>
            </a:endParaRPr>
          </a:p>
          <a:p>
            <a:pPr marL="457200" lvl="0" indent="-368300" algn="l" rtl="0">
              <a:lnSpc>
                <a:spcPct val="120000"/>
              </a:lnSpc>
              <a:spcBef>
                <a:spcPts val="0"/>
              </a:spcBef>
              <a:spcAft>
                <a:spcPts val="0"/>
              </a:spcAft>
              <a:buClr>
                <a:srgbClr val="010D56"/>
              </a:buClr>
              <a:buSzPts val="2200"/>
              <a:buFont typeface="Lexend"/>
              <a:buChar char="●"/>
            </a:pPr>
            <a:r>
              <a:rPr lang="en" sz="2200">
                <a:solidFill>
                  <a:srgbClr val="010D56"/>
                </a:solidFill>
                <a:latin typeface="Lexend"/>
                <a:ea typeface="Lexend"/>
                <a:cs typeface="Lexend"/>
                <a:sym typeface="Lexend"/>
              </a:rPr>
              <a:t>How do we deal with sensitive topics?</a:t>
            </a:r>
            <a:endParaRPr sz="2200">
              <a:solidFill>
                <a:srgbClr val="010D56"/>
              </a:solidFill>
              <a:latin typeface="Lexend"/>
              <a:ea typeface="Lexend"/>
              <a:cs typeface="Lexend"/>
              <a:sym typeface="Lexend"/>
            </a:endParaRPr>
          </a:p>
          <a:p>
            <a:pPr marL="457200" lvl="0" indent="-368300" algn="l" rtl="0">
              <a:lnSpc>
                <a:spcPct val="120000"/>
              </a:lnSpc>
              <a:spcBef>
                <a:spcPts val="0"/>
              </a:spcBef>
              <a:spcAft>
                <a:spcPts val="0"/>
              </a:spcAft>
              <a:buClr>
                <a:srgbClr val="010D56"/>
              </a:buClr>
              <a:buSzPts val="2200"/>
              <a:buFont typeface="Lexend"/>
              <a:buChar char="●"/>
            </a:pPr>
            <a:r>
              <a:rPr lang="en" sz="2100">
                <a:solidFill>
                  <a:srgbClr val="010D56"/>
                </a:solidFill>
                <a:latin typeface="Lexend"/>
                <a:ea typeface="Lexend"/>
                <a:cs typeface="Lexend"/>
                <a:sym typeface="Lexend"/>
              </a:rPr>
              <a:t>What is the guidance around sex education?</a:t>
            </a:r>
            <a:endParaRPr sz="2200">
              <a:solidFill>
                <a:srgbClr val="010D56"/>
              </a:solidFill>
              <a:latin typeface="Lexend"/>
              <a:ea typeface="Lexend"/>
              <a:cs typeface="Lexend"/>
              <a:sym typeface="Lexend"/>
            </a:endParaRPr>
          </a:p>
          <a:p>
            <a:pPr marL="457200" lvl="0" indent="-368300" algn="l" rtl="0">
              <a:lnSpc>
                <a:spcPct val="120000"/>
              </a:lnSpc>
              <a:spcBef>
                <a:spcPts val="0"/>
              </a:spcBef>
              <a:spcAft>
                <a:spcPts val="0"/>
              </a:spcAft>
              <a:buClr>
                <a:srgbClr val="010D56"/>
              </a:buClr>
              <a:buSzPts val="2200"/>
              <a:buFont typeface="Lexend"/>
              <a:buChar char="●"/>
            </a:pPr>
            <a:r>
              <a:rPr lang="en" sz="2200">
                <a:solidFill>
                  <a:srgbClr val="010D56"/>
                </a:solidFill>
                <a:latin typeface="Lexend"/>
                <a:ea typeface="Lexend"/>
                <a:cs typeface="Lexend"/>
                <a:sym typeface="Lexend"/>
              </a:rPr>
              <a:t>How can you support your child around these issues?</a:t>
            </a:r>
            <a:endParaRPr sz="2200">
              <a:solidFill>
                <a:srgbClr val="010D56"/>
              </a:solidFill>
              <a:latin typeface="Lexend"/>
              <a:ea typeface="Lexend"/>
              <a:cs typeface="Lexend"/>
              <a:sym typeface="Lexend"/>
            </a:endParaRPr>
          </a:p>
        </p:txBody>
      </p:sp>
      <p:pic>
        <p:nvPicPr>
          <p:cNvPr id="3" name="Recorded Sound">
            <a:hlinkClick r:id="" action="ppaction://media"/>
            <a:extLst>
              <a:ext uri="{FF2B5EF4-FFF2-40B4-BE49-F238E27FC236}">
                <a16:creationId xmlns:a16="http://schemas.microsoft.com/office/drawing/2014/main" id="{6D843A86-67EF-D6CE-EC47-A69D367107F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687760" y="3539041"/>
            <a:ext cx="487363" cy="4873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60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DACCFD"/>
        </a:solidFill>
        <a:effectLst/>
      </p:bgPr>
    </p:bg>
    <p:spTree>
      <p:nvGrpSpPr>
        <p:cNvPr id="1" name="Shape 807"/>
        <p:cNvGrpSpPr/>
        <p:nvPr/>
      </p:nvGrpSpPr>
      <p:grpSpPr>
        <a:xfrm>
          <a:off x="0" y="0"/>
          <a:ext cx="0" cy="0"/>
          <a:chOff x="0" y="0"/>
          <a:chExt cx="0" cy="0"/>
        </a:xfrm>
      </p:grpSpPr>
      <p:sp>
        <p:nvSpPr>
          <p:cNvPr id="808" name="Google Shape;808;p106"/>
          <p:cNvSpPr txBox="1">
            <a:spLocks noGrp="1"/>
          </p:cNvSpPr>
          <p:nvPr>
            <p:ph type="sldNum" idx="12"/>
          </p:nvPr>
        </p:nvSpPr>
        <p:spPr>
          <a:xfrm>
            <a:off x="17663750" y="9631250"/>
            <a:ext cx="378600" cy="5034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t>20</a:t>
            </a:fld>
            <a:endParaRPr/>
          </a:p>
        </p:txBody>
      </p:sp>
      <p:sp>
        <p:nvSpPr>
          <p:cNvPr id="809" name="Google Shape;809;p106"/>
          <p:cNvSpPr txBox="1">
            <a:spLocks noGrp="1"/>
          </p:cNvSpPr>
          <p:nvPr>
            <p:ph type="title"/>
          </p:nvPr>
        </p:nvSpPr>
        <p:spPr>
          <a:xfrm>
            <a:off x="311700" y="233750"/>
            <a:ext cx="8707500" cy="4566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sz="2400"/>
              <a:t>How do we deal with sensitive topics?</a:t>
            </a:r>
            <a:endParaRPr sz="2400"/>
          </a:p>
        </p:txBody>
      </p:sp>
      <p:sp>
        <p:nvSpPr>
          <p:cNvPr id="810" name="Google Shape;810;p106"/>
          <p:cNvSpPr/>
          <p:nvPr/>
        </p:nvSpPr>
        <p:spPr>
          <a:xfrm>
            <a:off x="311700" y="1599400"/>
            <a:ext cx="4710900" cy="1105200"/>
          </a:xfrm>
          <a:prstGeom prst="round1Rect">
            <a:avLst>
              <a:gd name="adj" fmla="val 16667"/>
            </a:avLst>
          </a:prstGeom>
          <a:solidFill>
            <a:srgbClr val="FEFFDD"/>
          </a:solidFill>
          <a:ln w="28575" cap="flat" cmpd="sng">
            <a:solidFill>
              <a:srgbClr val="010D54"/>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120000"/>
              </a:lnSpc>
              <a:spcBef>
                <a:spcPts val="0"/>
              </a:spcBef>
              <a:spcAft>
                <a:spcPts val="0"/>
              </a:spcAft>
              <a:buNone/>
            </a:pPr>
            <a:r>
              <a:rPr lang="en" sz="1800">
                <a:solidFill>
                  <a:srgbClr val="010D54"/>
                </a:solidFill>
                <a:latin typeface="Lexend"/>
                <a:ea typeface="Lexend"/>
                <a:cs typeface="Lexend"/>
                <a:sym typeface="Lexend"/>
              </a:rPr>
              <a:t>We live in a world where people can have very different opinions to each other.</a:t>
            </a:r>
            <a:endParaRPr sz="1800">
              <a:solidFill>
                <a:srgbClr val="010D54"/>
              </a:solidFill>
              <a:latin typeface="Lexend"/>
              <a:ea typeface="Lexend"/>
              <a:cs typeface="Lexend"/>
              <a:sym typeface="Lexend"/>
            </a:endParaRPr>
          </a:p>
        </p:txBody>
      </p:sp>
      <p:sp>
        <p:nvSpPr>
          <p:cNvPr id="811" name="Google Shape;811;p106"/>
          <p:cNvSpPr/>
          <p:nvPr/>
        </p:nvSpPr>
        <p:spPr>
          <a:xfrm>
            <a:off x="2216560" y="2704504"/>
            <a:ext cx="4710900" cy="1105200"/>
          </a:xfrm>
          <a:prstGeom prst="round1Rect">
            <a:avLst>
              <a:gd name="adj" fmla="val 16667"/>
            </a:avLst>
          </a:prstGeom>
          <a:solidFill>
            <a:srgbClr val="FEFEBA"/>
          </a:solidFill>
          <a:ln w="28575" cap="flat" cmpd="sng">
            <a:solidFill>
              <a:srgbClr val="010D54"/>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120000"/>
              </a:lnSpc>
              <a:spcBef>
                <a:spcPts val="0"/>
              </a:spcBef>
              <a:spcAft>
                <a:spcPts val="0"/>
              </a:spcAft>
              <a:buNone/>
            </a:pPr>
            <a:r>
              <a:rPr lang="en" sz="1800">
                <a:solidFill>
                  <a:srgbClr val="010D54"/>
                </a:solidFill>
                <a:latin typeface="Lexend"/>
                <a:ea typeface="Lexend"/>
                <a:cs typeface="Lexend"/>
                <a:sym typeface="Lexend"/>
              </a:rPr>
              <a:t>Despite these differences, it is possible to be accepting, tolerant and respectful</a:t>
            </a:r>
            <a:endParaRPr sz="1800">
              <a:solidFill>
                <a:srgbClr val="010D54"/>
              </a:solidFill>
              <a:latin typeface="Lexend"/>
              <a:ea typeface="Lexend"/>
              <a:cs typeface="Lexend"/>
              <a:sym typeface="Lexend"/>
            </a:endParaRPr>
          </a:p>
        </p:txBody>
      </p:sp>
      <p:sp>
        <p:nvSpPr>
          <p:cNvPr id="812" name="Google Shape;812;p106"/>
          <p:cNvSpPr/>
          <p:nvPr/>
        </p:nvSpPr>
        <p:spPr>
          <a:xfrm>
            <a:off x="4121300" y="3809609"/>
            <a:ext cx="4710900" cy="1105200"/>
          </a:xfrm>
          <a:prstGeom prst="round1Rect">
            <a:avLst>
              <a:gd name="adj" fmla="val 16667"/>
            </a:avLst>
          </a:prstGeom>
          <a:solidFill>
            <a:srgbClr val="FDFEA4"/>
          </a:solidFill>
          <a:ln w="28575" cap="flat" cmpd="sng">
            <a:solidFill>
              <a:srgbClr val="010D54"/>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120000"/>
              </a:lnSpc>
              <a:spcBef>
                <a:spcPts val="0"/>
              </a:spcBef>
              <a:spcAft>
                <a:spcPts val="0"/>
              </a:spcAft>
              <a:buNone/>
            </a:pPr>
            <a:r>
              <a:rPr lang="en" sz="1800">
                <a:solidFill>
                  <a:srgbClr val="010D54"/>
                </a:solidFill>
                <a:latin typeface="Lexend"/>
                <a:ea typeface="Lexend"/>
                <a:cs typeface="Lexend"/>
                <a:sym typeface="Lexend"/>
              </a:rPr>
              <a:t>The Life Lessons curriculum teaches skills that build respect and compassion for all people.</a:t>
            </a:r>
            <a:endParaRPr sz="1800">
              <a:solidFill>
                <a:srgbClr val="010D54"/>
              </a:solidFill>
              <a:latin typeface="Lexend"/>
              <a:ea typeface="Lexend"/>
              <a:cs typeface="Lexend"/>
              <a:sym typeface="Lexend"/>
            </a:endParaRPr>
          </a:p>
        </p:txBody>
      </p:sp>
      <p:sp>
        <p:nvSpPr>
          <p:cNvPr id="813" name="Google Shape;813;p106"/>
          <p:cNvSpPr txBox="1"/>
          <p:nvPr/>
        </p:nvSpPr>
        <p:spPr>
          <a:xfrm>
            <a:off x="251675" y="786475"/>
            <a:ext cx="87675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a:solidFill>
                  <a:srgbClr val="010D54"/>
                </a:solidFill>
                <a:latin typeface="Lexend"/>
                <a:ea typeface="Lexend"/>
                <a:cs typeface="Lexend"/>
                <a:sym typeface="Lexend"/>
              </a:rPr>
              <a:t>When we understand the background to conflicts and disagreements, we can stop disagreements turning into arguments:</a:t>
            </a:r>
            <a:endParaRPr sz="1800">
              <a:solidFill>
                <a:srgbClr val="010D54"/>
              </a:solidFill>
            </a:endParaRPr>
          </a:p>
        </p:txBody>
      </p:sp>
      <p:pic>
        <p:nvPicPr>
          <p:cNvPr id="2" name="Recorded Sound">
            <a:hlinkClick r:id="" action="ppaction://media"/>
            <a:extLst>
              <a:ext uri="{FF2B5EF4-FFF2-40B4-BE49-F238E27FC236}">
                <a16:creationId xmlns:a16="http://schemas.microsoft.com/office/drawing/2014/main" id="{98E18947-768E-1A5D-9622-DA0B5193F51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939405" y="137625"/>
            <a:ext cx="487363" cy="4873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2371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DACCFD"/>
        </a:solidFill>
        <a:effectLst/>
      </p:bgPr>
    </p:bg>
    <p:spTree>
      <p:nvGrpSpPr>
        <p:cNvPr id="1" name="Shape 817"/>
        <p:cNvGrpSpPr/>
        <p:nvPr/>
      </p:nvGrpSpPr>
      <p:grpSpPr>
        <a:xfrm>
          <a:off x="0" y="0"/>
          <a:ext cx="0" cy="0"/>
          <a:chOff x="0" y="0"/>
          <a:chExt cx="0" cy="0"/>
        </a:xfrm>
      </p:grpSpPr>
      <p:sp>
        <p:nvSpPr>
          <p:cNvPr id="818" name="Google Shape;818;p107"/>
          <p:cNvSpPr txBox="1">
            <a:spLocks noGrp="1"/>
          </p:cNvSpPr>
          <p:nvPr>
            <p:ph type="sldNum" idx="12"/>
          </p:nvPr>
        </p:nvSpPr>
        <p:spPr>
          <a:xfrm>
            <a:off x="17663750" y="9631250"/>
            <a:ext cx="378600" cy="5034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t>21</a:t>
            </a:fld>
            <a:endParaRPr/>
          </a:p>
        </p:txBody>
      </p:sp>
      <p:sp>
        <p:nvSpPr>
          <p:cNvPr id="819" name="Google Shape;819;p107"/>
          <p:cNvSpPr txBox="1">
            <a:spLocks noGrp="1"/>
          </p:cNvSpPr>
          <p:nvPr>
            <p:ph type="title"/>
          </p:nvPr>
        </p:nvSpPr>
        <p:spPr>
          <a:xfrm>
            <a:off x="311700" y="233750"/>
            <a:ext cx="8707500" cy="4566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sz="2400"/>
              <a:t>How do we deal with sensitive topics?</a:t>
            </a:r>
            <a:endParaRPr sz="2400"/>
          </a:p>
        </p:txBody>
      </p:sp>
      <p:sp>
        <p:nvSpPr>
          <p:cNvPr id="820" name="Google Shape;820;p107"/>
          <p:cNvSpPr/>
          <p:nvPr/>
        </p:nvSpPr>
        <p:spPr>
          <a:xfrm>
            <a:off x="311700" y="1761700"/>
            <a:ext cx="4710900" cy="1051200"/>
          </a:xfrm>
          <a:prstGeom prst="round1Rect">
            <a:avLst>
              <a:gd name="adj" fmla="val 16667"/>
            </a:avLst>
          </a:prstGeom>
          <a:solidFill>
            <a:srgbClr val="FEFFDD"/>
          </a:solidFill>
          <a:ln w="28575" cap="flat" cmpd="sng">
            <a:solidFill>
              <a:srgbClr val="010D54"/>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120000"/>
              </a:lnSpc>
              <a:spcBef>
                <a:spcPts val="0"/>
              </a:spcBef>
              <a:spcAft>
                <a:spcPts val="0"/>
              </a:spcAft>
              <a:buNone/>
            </a:pPr>
            <a:r>
              <a:rPr lang="en" sz="2000">
                <a:solidFill>
                  <a:srgbClr val="010D54"/>
                </a:solidFill>
                <a:latin typeface="Lexend"/>
                <a:ea typeface="Lexend"/>
                <a:cs typeface="Lexend"/>
                <a:sym typeface="Lexend"/>
              </a:rPr>
              <a:t>…understand and explain their own thoughts, beliefs and emotions.</a:t>
            </a:r>
            <a:endParaRPr sz="2000">
              <a:solidFill>
                <a:srgbClr val="010D54"/>
              </a:solidFill>
              <a:latin typeface="Lexend"/>
              <a:ea typeface="Lexend"/>
              <a:cs typeface="Lexend"/>
              <a:sym typeface="Lexend"/>
            </a:endParaRPr>
          </a:p>
        </p:txBody>
      </p:sp>
      <p:sp>
        <p:nvSpPr>
          <p:cNvPr id="821" name="Google Shape;821;p107"/>
          <p:cNvSpPr/>
          <p:nvPr/>
        </p:nvSpPr>
        <p:spPr>
          <a:xfrm>
            <a:off x="2216560" y="2812801"/>
            <a:ext cx="4710900" cy="1051200"/>
          </a:xfrm>
          <a:prstGeom prst="round1Rect">
            <a:avLst>
              <a:gd name="adj" fmla="val 16667"/>
            </a:avLst>
          </a:prstGeom>
          <a:solidFill>
            <a:srgbClr val="FEFEBA"/>
          </a:solidFill>
          <a:ln w="28575" cap="flat" cmpd="sng">
            <a:solidFill>
              <a:srgbClr val="010D54"/>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120000"/>
              </a:lnSpc>
              <a:spcBef>
                <a:spcPts val="0"/>
              </a:spcBef>
              <a:spcAft>
                <a:spcPts val="0"/>
              </a:spcAft>
              <a:buNone/>
            </a:pPr>
            <a:r>
              <a:rPr lang="en" sz="2000">
                <a:solidFill>
                  <a:srgbClr val="010D54"/>
                </a:solidFill>
                <a:latin typeface="Lexend"/>
                <a:ea typeface="Lexend"/>
                <a:cs typeface="Lexend"/>
                <a:sym typeface="Lexend"/>
              </a:rPr>
              <a:t>…listen to other people and accept difference.</a:t>
            </a:r>
            <a:endParaRPr sz="2000">
              <a:solidFill>
                <a:srgbClr val="010D54"/>
              </a:solidFill>
              <a:latin typeface="Lexend"/>
              <a:ea typeface="Lexend"/>
              <a:cs typeface="Lexend"/>
              <a:sym typeface="Lexend"/>
            </a:endParaRPr>
          </a:p>
        </p:txBody>
      </p:sp>
      <p:sp>
        <p:nvSpPr>
          <p:cNvPr id="822" name="Google Shape;822;p107"/>
          <p:cNvSpPr/>
          <p:nvPr/>
        </p:nvSpPr>
        <p:spPr>
          <a:xfrm>
            <a:off x="4121300" y="3863901"/>
            <a:ext cx="4710900" cy="1051200"/>
          </a:xfrm>
          <a:prstGeom prst="round1Rect">
            <a:avLst>
              <a:gd name="adj" fmla="val 16667"/>
            </a:avLst>
          </a:prstGeom>
          <a:solidFill>
            <a:srgbClr val="FDFEA4"/>
          </a:solidFill>
          <a:ln w="28575" cap="flat" cmpd="sng">
            <a:solidFill>
              <a:srgbClr val="010D54"/>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120000"/>
              </a:lnSpc>
              <a:spcBef>
                <a:spcPts val="0"/>
              </a:spcBef>
              <a:spcAft>
                <a:spcPts val="0"/>
              </a:spcAft>
              <a:buNone/>
            </a:pPr>
            <a:r>
              <a:rPr lang="en" sz="2000">
                <a:solidFill>
                  <a:srgbClr val="010D54"/>
                </a:solidFill>
                <a:latin typeface="Lexend"/>
                <a:ea typeface="Lexend"/>
                <a:cs typeface="Lexend"/>
                <a:sym typeface="Lexend"/>
              </a:rPr>
              <a:t>…find common ground with all people.</a:t>
            </a:r>
            <a:endParaRPr sz="2000">
              <a:solidFill>
                <a:srgbClr val="010D54"/>
              </a:solidFill>
              <a:latin typeface="Lexend"/>
              <a:ea typeface="Lexend"/>
              <a:cs typeface="Lexend"/>
              <a:sym typeface="Lexend"/>
            </a:endParaRPr>
          </a:p>
        </p:txBody>
      </p:sp>
      <p:sp>
        <p:nvSpPr>
          <p:cNvPr id="823" name="Google Shape;823;p107"/>
          <p:cNvSpPr txBox="1"/>
          <p:nvPr/>
        </p:nvSpPr>
        <p:spPr>
          <a:xfrm>
            <a:off x="228075" y="887400"/>
            <a:ext cx="7419300" cy="800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000">
                <a:solidFill>
                  <a:srgbClr val="010D54"/>
                </a:solidFill>
                <a:latin typeface="Lexend"/>
                <a:ea typeface="Lexend"/>
                <a:cs typeface="Lexend"/>
                <a:sym typeface="Lexend"/>
              </a:rPr>
              <a:t>We need skills to discuss these sensitive topics. The Life Lessons curriculum helps young people to… </a:t>
            </a:r>
            <a:endParaRPr sz="2000">
              <a:solidFill>
                <a:srgbClr val="010D54"/>
              </a:solidFill>
            </a:endParaRPr>
          </a:p>
        </p:txBody>
      </p:sp>
      <p:pic>
        <p:nvPicPr>
          <p:cNvPr id="2" name="Recorded Sound">
            <a:hlinkClick r:id="" action="ppaction://media"/>
            <a:extLst>
              <a:ext uri="{FF2B5EF4-FFF2-40B4-BE49-F238E27FC236}">
                <a16:creationId xmlns:a16="http://schemas.microsoft.com/office/drawing/2014/main" id="{29F8ED22-9EEF-3D5E-D522-D5EEE0E8E5A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588885" y="140800"/>
            <a:ext cx="487363" cy="4873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1715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DACCFD"/>
        </a:solidFill>
        <a:effectLst/>
      </p:bgPr>
    </p:bg>
    <p:spTree>
      <p:nvGrpSpPr>
        <p:cNvPr id="1" name="Shape 827"/>
        <p:cNvGrpSpPr/>
        <p:nvPr/>
      </p:nvGrpSpPr>
      <p:grpSpPr>
        <a:xfrm>
          <a:off x="0" y="0"/>
          <a:ext cx="0" cy="0"/>
          <a:chOff x="0" y="0"/>
          <a:chExt cx="0" cy="0"/>
        </a:xfrm>
      </p:grpSpPr>
      <p:sp>
        <p:nvSpPr>
          <p:cNvPr id="828" name="Google Shape;828;p108"/>
          <p:cNvSpPr txBox="1">
            <a:spLocks noGrp="1"/>
          </p:cNvSpPr>
          <p:nvPr>
            <p:ph type="sldNum" idx="12"/>
          </p:nvPr>
        </p:nvSpPr>
        <p:spPr>
          <a:xfrm>
            <a:off x="17663750" y="9631250"/>
            <a:ext cx="378600" cy="5034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t>22</a:t>
            </a:fld>
            <a:endParaRPr/>
          </a:p>
        </p:txBody>
      </p:sp>
      <p:sp>
        <p:nvSpPr>
          <p:cNvPr id="829" name="Google Shape;829;p108"/>
          <p:cNvSpPr txBox="1">
            <a:spLocks noGrp="1"/>
          </p:cNvSpPr>
          <p:nvPr>
            <p:ph type="title"/>
          </p:nvPr>
        </p:nvSpPr>
        <p:spPr>
          <a:xfrm>
            <a:off x="311700" y="233750"/>
            <a:ext cx="8707500" cy="4566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sz="2400"/>
              <a:t>How do we deal with sensitive topics?</a:t>
            </a:r>
            <a:endParaRPr sz="2400"/>
          </a:p>
        </p:txBody>
      </p:sp>
      <p:sp>
        <p:nvSpPr>
          <p:cNvPr id="830" name="Google Shape;830;p108"/>
          <p:cNvSpPr/>
          <p:nvPr/>
        </p:nvSpPr>
        <p:spPr>
          <a:xfrm>
            <a:off x="311700" y="1675350"/>
            <a:ext cx="4710900" cy="994800"/>
          </a:xfrm>
          <a:prstGeom prst="round1Rect">
            <a:avLst>
              <a:gd name="adj" fmla="val 16667"/>
            </a:avLst>
          </a:prstGeom>
          <a:solidFill>
            <a:srgbClr val="FEFFDD"/>
          </a:solidFill>
          <a:ln w="28575" cap="flat" cmpd="sng">
            <a:solidFill>
              <a:srgbClr val="010D54"/>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120000"/>
              </a:lnSpc>
              <a:spcBef>
                <a:spcPts val="0"/>
              </a:spcBef>
              <a:spcAft>
                <a:spcPts val="0"/>
              </a:spcAft>
              <a:buNone/>
            </a:pPr>
            <a:r>
              <a:rPr lang="en" sz="2000">
                <a:solidFill>
                  <a:srgbClr val="010D54"/>
                </a:solidFill>
                <a:latin typeface="Lexend"/>
                <a:ea typeface="Lexend"/>
                <a:cs typeface="Lexend"/>
                <a:sym typeface="Lexend"/>
              </a:rPr>
              <a:t>…seeing both sides in an issue.</a:t>
            </a:r>
            <a:endParaRPr sz="2000">
              <a:solidFill>
                <a:srgbClr val="010D54"/>
              </a:solidFill>
              <a:latin typeface="Lexend"/>
              <a:ea typeface="Lexend"/>
              <a:cs typeface="Lexend"/>
              <a:sym typeface="Lexend"/>
            </a:endParaRPr>
          </a:p>
        </p:txBody>
      </p:sp>
      <p:sp>
        <p:nvSpPr>
          <p:cNvPr id="831" name="Google Shape;831;p108"/>
          <p:cNvSpPr/>
          <p:nvPr/>
        </p:nvSpPr>
        <p:spPr>
          <a:xfrm>
            <a:off x="2216557" y="2670145"/>
            <a:ext cx="4710900" cy="994800"/>
          </a:xfrm>
          <a:prstGeom prst="round1Rect">
            <a:avLst>
              <a:gd name="adj" fmla="val 16667"/>
            </a:avLst>
          </a:prstGeom>
          <a:solidFill>
            <a:srgbClr val="FEFEBA"/>
          </a:solidFill>
          <a:ln w="28575" cap="flat" cmpd="sng">
            <a:solidFill>
              <a:srgbClr val="010D54"/>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120000"/>
              </a:lnSpc>
              <a:spcBef>
                <a:spcPts val="0"/>
              </a:spcBef>
              <a:spcAft>
                <a:spcPts val="0"/>
              </a:spcAft>
              <a:buNone/>
            </a:pPr>
            <a:r>
              <a:rPr lang="en" sz="2000">
                <a:solidFill>
                  <a:srgbClr val="010D54"/>
                </a:solidFill>
                <a:latin typeface="Lexend"/>
                <a:ea typeface="Lexend"/>
                <a:cs typeface="Lexend"/>
                <a:sym typeface="Lexend"/>
              </a:rPr>
              <a:t>…thinking deeply, kindly and critically.</a:t>
            </a:r>
            <a:endParaRPr sz="2000">
              <a:solidFill>
                <a:srgbClr val="010D54"/>
              </a:solidFill>
              <a:latin typeface="Lexend"/>
              <a:ea typeface="Lexend"/>
              <a:cs typeface="Lexend"/>
              <a:sym typeface="Lexend"/>
            </a:endParaRPr>
          </a:p>
        </p:txBody>
      </p:sp>
      <p:sp>
        <p:nvSpPr>
          <p:cNvPr id="832" name="Google Shape;832;p108"/>
          <p:cNvSpPr/>
          <p:nvPr/>
        </p:nvSpPr>
        <p:spPr>
          <a:xfrm>
            <a:off x="4121300" y="3664950"/>
            <a:ext cx="4710900" cy="1282800"/>
          </a:xfrm>
          <a:prstGeom prst="round1Rect">
            <a:avLst>
              <a:gd name="adj" fmla="val 16667"/>
            </a:avLst>
          </a:prstGeom>
          <a:solidFill>
            <a:srgbClr val="FDFEA4"/>
          </a:solidFill>
          <a:ln w="28575" cap="flat" cmpd="sng">
            <a:solidFill>
              <a:srgbClr val="010D54"/>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120000"/>
              </a:lnSpc>
              <a:spcBef>
                <a:spcPts val="0"/>
              </a:spcBef>
              <a:spcAft>
                <a:spcPts val="0"/>
              </a:spcAft>
              <a:buNone/>
            </a:pPr>
            <a:r>
              <a:rPr lang="en" sz="2000">
                <a:solidFill>
                  <a:srgbClr val="010D54"/>
                </a:solidFill>
                <a:latin typeface="Lexend"/>
                <a:ea typeface="Lexend"/>
                <a:cs typeface="Lexend"/>
                <a:sym typeface="Lexend"/>
              </a:rPr>
              <a:t>…making connections between their own and other people’s experiences (building empathy).</a:t>
            </a:r>
            <a:endParaRPr sz="2000">
              <a:solidFill>
                <a:srgbClr val="010D54"/>
              </a:solidFill>
              <a:latin typeface="Lexend"/>
              <a:ea typeface="Lexend"/>
              <a:cs typeface="Lexend"/>
              <a:sym typeface="Lexend"/>
            </a:endParaRPr>
          </a:p>
        </p:txBody>
      </p:sp>
      <p:sp>
        <p:nvSpPr>
          <p:cNvPr id="833" name="Google Shape;833;p108"/>
          <p:cNvSpPr txBox="1"/>
          <p:nvPr/>
        </p:nvSpPr>
        <p:spPr>
          <a:xfrm>
            <a:off x="248775" y="813450"/>
            <a:ext cx="7335600" cy="861900"/>
          </a:xfrm>
          <a:prstGeom prst="rect">
            <a:avLst/>
          </a:prstGeom>
          <a:noFill/>
          <a:ln>
            <a:noFill/>
          </a:ln>
        </p:spPr>
        <p:txBody>
          <a:bodyPr spcFirstLastPara="1" wrap="square" lIns="91425" tIns="91425" rIns="91425" bIns="91425" anchor="t" anchorCtr="0">
            <a:spAutoFit/>
          </a:bodyPr>
          <a:lstStyle/>
          <a:p>
            <a:pPr marL="0" marR="0" lvl="0" indent="0" algn="l" rtl="0">
              <a:lnSpc>
                <a:spcPct val="120000"/>
              </a:lnSpc>
              <a:spcBef>
                <a:spcPts val="0"/>
              </a:spcBef>
              <a:spcAft>
                <a:spcPts val="0"/>
              </a:spcAft>
              <a:buNone/>
            </a:pPr>
            <a:r>
              <a:rPr lang="en" sz="2000">
                <a:solidFill>
                  <a:srgbClr val="010D54"/>
                </a:solidFill>
                <a:latin typeface="Lexend"/>
                <a:ea typeface="Lexend"/>
                <a:cs typeface="Lexend"/>
                <a:sym typeface="Lexend"/>
              </a:rPr>
              <a:t>Other key skills that children learn through the Life Lessons curriculum include…</a:t>
            </a:r>
            <a:endParaRPr>
              <a:solidFill>
                <a:srgbClr val="010D54"/>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3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3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DACCFD"/>
        </a:solidFill>
        <a:effectLst/>
      </p:bgPr>
    </p:bg>
    <p:spTree>
      <p:nvGrpSpPr>
        <p:cNvPr id="1" name="Shape 837"/>
        <p:cNvGrpSpPr/>
        <p:nvPr/>
      </p:nvGrpSpPr>
      <p:grpSpPr>
        <a:xfrm>
          <a:off x="0" y="0"/>
          <a:ext cx="0" cy="0"/>
          <a:chOff x="0" y="0"/>
          <a:chExt cx="0" cy="0"/>
        </a:xfrm>
      </p:grpSpPr>
      <p:sp>
        <p:nvSpPr>
          <p:cNvPr id="838" name="Google Shape;838;p109"/>
          <p:cNvSpPr txBox="1">
            <a:spLocks noGrp="1"/>
          </p:cNvSpPr>
          <p:nvPr>
            <p:ph type="sldNum" idx="12"/>
          </p:nvPr>
        </p:nvSpPr>
        <p:spPr>
          <a:xfrm>
            <a:off x="17663750" y="9631250"/>
            <a:ext cx="378600" cy="5034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t>23</a:t>
            </a:fld>
            <a:endParaRPr/>
          </a:p>
        </p:txBody>
      </p:sp>
      <p:sp>
        <p:nvSpPr>
          <p:cNvPr id="839" name="Google Shape;839;p109"/>
          <p:cNvSpPr txBox="1">
            <a:spLocks noGrp="1"/>
          </p:cNvSpPr>
          <p:nvPr>
            <p:ph type="title"/>
          </p:nvPr>
        </p:nvSpPr>
        <p:spPr>
          <a:xfrm>
            <a:off x="311700" y="233750"/>
            <a:ext cx="8707500" cy="4566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sz="2400"/>
              <a:t>How do we deal with sensitive topics?</a:t>
            </a:r>
            <a:endParaRPr sz="2400"/>
          </a:p>
        </p:txBody>
      </p:sp>
      <p:sp>
        <p:nvSpPr>
          <p:cNvPr id="840" name="Google Shape;840;p109"/>
          <p:cNvSpPr/>
          <p:nvPr/>
        </p:nvSpPr>
        <p:spPr>
          <a:xfrm>
            <a:off x="281725" y="2040675"/>
            <a:ext cx="4710900" cy="934200"/>
          </a:xfrm>
          <a:prstGeom prst="round1Rect">
            <a:avLst>
              <a:gd name="adj" fmla="val 16667"/>
            </a:avLst>
          </a:prstGeom>
          <a:solidFill>
            <a:srgbClr val="FEFFDD"/>
          </a:solidFill>
          <a:ln w="28575" cap="flat" cmpd="sng">
            <a:solidFill>
              <a:srgbClr val="010D54"/>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120000"/>
              </a:lnSpc>
              <a:spcBef>
                <a:spcPts val="0"/>
              </a:spcBef>
              <a:spcAft>
                <a:spcPts val="0"/>
              </a:spcAft>
              <a:buNone/>
            </a:pPr>
            <a:r>
              <a:rPr lang="en" sz="2200">
                <a:solidFill>
                  <a:srgbClr val="010D54"/>
                </a:solidFill>
                <a:latin typeface="Lexend"/>
                <a:ea typeface="Lexend"/>
                <a:cs typeface="Lexend"/>
                <a:sym typeface="Lexend"/>
              </a:rPr>
              <a:t>…guess the motivations of content creators.</a:t>
            </a:r>
            <a:endParaRPr sz="2200">
              <a:solidFill>
                <a:srgbClr val="010D54"/>
              </a:solidFill>
              <a:latin typeface="Lexend"/>
              <a:ea typeface="Lexend"/>
              <a:cs typeface="Lexend"/>
              <a:sym typeface="Lexend"/>
            </a:endParaRPr>
          </a:p>
        </p:txBody>
      </p:sp>
      <p:sp>
        <p:nvSpPr>
          <p:cNvPr id="841" name="Google Shape;841;p109"/>
          <p:cNvSpPr/>
          <p:nvPr/>
        </p:nvSpPr>
        <p:spPr>
          <a:xfrm>
            <a:off x="2186585" y="2974889"/>
            <a:ext cx="4710900" cy="934200"/>
          </a:xfrm>
          <a:prstGeom prst="round1Rect">
            <a:avLst>
              <a:gd name="adj" fmla="val 16667"/>
            </a:avLst>
          </a:prstGeom>
          <a:solidFill>
            <a:srgbClr val="FEFEBA"/>
          </a:solidFill>
          <a:ln w="28575" cap="flat" cmpd="sng">
            <a:solidFill>
              <a:srgbClr val="010D54"/>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120000"/>
              </a:lnSpc>
              <a:spcBef>
                <a:spcPts val="0"/>
              </a:spcBef>
              <a:spcAft>
                <a:spcPts val="0"/>
              </a:spcAft>
              <a:buNone/>
            </a:pPr>
            <a:r>
              <a:rPr lang="en" sz="2200">
                <a:solidFill>
                  <a:srgbClr val="010D54"/>
                </a:solidFill>
                <a:latin typeface="Lexend"/>
                <a:ea typeface="Lexend"/>
                <a:cs typeface="Lexend"/>
                <a:sym typeface="Lexend"/>
              </a:rPr>
              <a:t>…identify bias.</a:t>
            </a:r>
            <a:endParaRPr sz="2200">
              <a:solidFill>
                <a:srgbClr val="010D54"/>
              </a:solidFill>
              <a:latin typeface="Lexend"/>
              <a:ea typeface="Lexend"/>
              <a:cs typeface="Lexend"/>
              <a:sym typeface="Lexend"/>
            </a:endParaRPr>
          </a:p>
        </p:txBody>
      </p:sp>
      <p:sp>
        <p:nvSpPr>
          <p:cNvPr id="842" name="Google Shape;842;p109"/>
          <p:cNvSpPr/>
          <p:nvPr/>
        </p:nvSpPr>
        <p:spPr>
          <a:xfrm>
            <a:off x="4091325" y="3909102"/>
            <a:ext cx="4710900" cy="934200"/>
          </a:xfrm>
          <a:prstGeom prst="round1Rect">
            <a:avLst>
              <a:gd name="adj" fmla="val 16667"/>
            </a:avLst>
          </a:prstGeom>
          <a:solidFill>
            <a:srgbClr val="FDFEA4"/>
          </a:solidFill>
          <a:ln w="28575" cap="flat" cmpd="sng">
            <a:solidFill>
              <a:srgbClr val="010D54"/>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120000"/>
              </a:lnSpc>
              <a:spcBef>
                <a:spcPts val="0"/>
              </a:spcBef>
              <a:spcAft>
                <a:spcPts val="0"/>
              </a:spcAft>
              <a:buNone/>
            </a:pPr>
            <a:r>
              <a:rPr lang="en" sz="2200">
                <a:solidFill>
                  <a:srgbClr val="010D54"/>
                </a:solidFill>
                <a:latin typeface="Lexend"/>
                <a:ea typeface="Lexend"/>
                <a:cs typeface="Lexend"/>
                <a:sym typeface="Lexend"/>
              </a:rPr>
              <a:t>…verify information they read online.</a:t>
            </a:r>
            <a:endParaRPr sz="2200">
              <a:solidFill>
                <a:srgbClr val="010D54"/>
              </a:solidFill>
              <a:latin typeface="Lexend"/>
              <a:ea typeface="Lexend"/>
              <a:cs typeface="Lexend"/>
              <a:sym typeface="Lexend"/>
            </a:endParaRPr>
          </a:p>
        </p:txBody>
      </p:sp>
      <p:sp>
        <p:nvSpPr>
          <p:cNvPr id="843" name="Google Shape;843;p109"/>
          <p:cNvSpPr txBox="1"/>
          <p:nvPr/>
        </p:nvSpPr>
        <p:spPr>
          <a:xfrm>
            <a:off x="251675" y="809175"/>
            <a:ext cx="8580600" cy="1231500"/>
          </a:xfrm>
          <a:prstGeom prst="rect">
            <a:avLst/>
          </a:prstGeom>
          <a:noFill/>
          <a:ln>
            <a:noFill/>
          </a:ln>
        </p:spPr>
        <p:txBody>
          <a:bodyPr spcFirstLastPara="1" wrap="square" lIns="91425" tIns="91425" rIns="91425" bIns="91425" anchor="t" anchorCtr="0">
            <a:spAutoFit/>
          </a:bodyPr>
          <a:lstStyle/>
          <a:p>
            <a:pPr marL="0" lvl="0" indent="0" algn="l" rtl="0">
              <a:lnSpc>
                <a:spcPct val="120000"/>
              </a:lnSpc>
              <a:spcBef>
                <a:spcPts val="0"/>
              </a:spcBef>
              <a:spcAft>
                <a:spcPts val="0"/>
              </a:spcAft>
              <a:buNone/>
            </a:pPr>
            <a:r>
              <a:rPr lang="en" sz="2000">
                <a:solidFill>
                  <a:srgbClr val="010D54"/>
                </a:solidFill>
                <a:latin typeface="Lexend"/>
                <a:ea typeface="Lexend"/>
                <a:cs typeface="Lexend"/>
                <a:sym typeface="Lexend"/>
              </a:rPr>
              <a:t>We know that social media can cause people to feel isolated, biased, frustrated and like they don’t belong. Therefore, we teach young people to…</a:t>
            </a:r>
            <a:endParaRPr sz="2000">
              <a:solidFill>
                <a:srgbClr val="010D54"/>
              </a:solidFill>
            </a:endParaRPr>
          </a:p>
        </p:txBody>
      </p:sp>
      <p:pic>
        <p:nvPicPr>
          <p:cNvPr id="2" name="Recorded Sound">
            <a:hlinkClick r:id="" action="ppaction://media"/>
            <a:extLst>
              <a:ext uri="{FF2B5EF4-FFF2-40B4-BE49-F238E27FC236}">
                <a16:creationId xmlns:a16="http://schemas.microsoft.com/office/drawing/2014/main" id="{3259B98D-65B3-D424-FDA3-1C4E9A5ABCE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924165" y="114925"/>
            <a:ext cx="487363" cy="4873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4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4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4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1824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DACCFD"/>
        </a:solidFill>
        <a:effectLst/>
      </p:bgPr>
    </p:bg>
    <p:spTree>
      <p:nvGrpSpPr>
        <p:cNvPr id="1" name="Shape 847"/>
        <p:cNvGrpSpPr/>
        <p:nvPr/>
      </p:nvGrpSpPr>
      <p:grpSpPr>
        <a:xfrm>
          <a:off x="0" y="0"/>
          <a:ext cx="0" cy="0"/>
          <a:chOff x="0" y="0"/>
          <a:chExt cx="0" cy="0"/>
        </a:xfrm>
      </p:grpSpPr>
      <p:sp>
        <p:nvSpPr>
          <p:cNvPr id="848" name="Google Shape;848;p110"/>
          <p:cNvSpPr txBox="1">
            <a:spLocks noGrp="1"/>
          </p:cNvSpPr>
          <p:nvPr>
            <p:ph type="sldNum" idx="12"/>
          </p:nvPr>
        </p:nvSpPr>
        <p:spPr>
          <a:xfrm>
            <a:off x="17663750" y="9631250"/>
            <a:ext cx="378600" cy="5034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t>24</a:t>
            </a:fld>
            <a:endParaRPr/>
          </a:p>
        </p:txBody>
      </p:sp>
      <p:sp>
        <p:nvSpPr>
          <p:cNvPr id="849" name="Google Shape;849;p110"/>
          <p:cNvSpPr txBox="1">
            <a:spLocks noGrp="1"/>
          </p:cNvSpPr>
          <p:nvPr>
            <p:ph type="title"/>
          </p:nvPr>
        </p:nvSpPr>
        <p:spPr>
          <a:xfrm>
            <a:off x="192100" y="267500"/>
            <a:ext cx="8827200" cy="4230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sz="2400" dirty="0"/>
              <a:t>Sex education</a:t>
            </a:r>
            <a:endParaRPr sz="2400" dirty="0"/>
          </a:p>
        </p:txBody>
      </p:sp>
      <p:sp>
        <p:nvSpPr>
          <p:cNvPr id="850" name="Google Shape;850;p110"/>
          <p:cNvSpPr/>
          <p:nvPr/>
        </p:nvSpPr>
        <p:spPr>
          <a:xfrm>
            <a:off x="140350" y="968450"/>
            <a:ext cx="8691900" cy="3923400"/>
          </a:xfrm>
          <a:prstGeom prst="roundRect">
            <a:avLst>
              <a:gd name="adj" fmla="val 4828"/>
            </a:avLst>
          </a:prstGeom>
          <a:solidFill>
            <a:schemeClr val="lt1"/>
          </a:solidFill>
          <a:ln w="28575" cap="flat" cmpd="sng">
            <a:solidFill>
              <a:srgbClr val="010D56"/>
            </a:solidFill>
            <a:prstDash val="solid"/>
            <a:round/>
            <a:headEnd type="none" w="sm" len="sm"/>
            <a:tailEnd type="none" w="sm" len="sm"/>
          </a:ln>
        </p:spPr>
        <p:txBody>
          <a:bodyPr spcFirstLastPara="1" wrap="square" lIns="45725" tIns="182875" rIns="45725" bIns="45725" anchor="t" anchorCtr="0">
            <a:noAutofit/>
          </a:bodyPr>
          <a:lstStyle/>
          <a:p>
            <a:pPr marL="457200" lvl="0" indent="-342900" algn="l" rtl="0">
              <a:lnSpc>
                <a:spcPct val="120000"/>
              </a:lnSpc>
              <a:spcBef>
                <a:spcPts val="0"/>
              </a:spcBef>
              <a:spcAft>
                <a:spcPts val="0"/>
              </a:spcAft>
              <a:buClr>
                <a:srgbClr val="010D56"/>
              </a:buClr>
              <a:buSzPts val="1800"/>
              <a:buFont typeface="Lexend"/>
              <a:buChar char="●"/>
            </a:pPr>
            <a:r>
              <a:rPr lang="en" sz="1600" dirty="0">
                <a:solidFill>
                  <a:srgbClr val="010D56"/>
                </a:solidFill>
                <a:latin typeface="Lexend"/>
                <a:ea typeface="Lexend"/>
                <a:cs typeface="Lexend"/>
                <a:sym typeface="Lexend"/>
              </a:rPr>
              <a:t>The Life Lessons curriculum includes resources to teach sex education, in line with government guidance. Parents have the right to withdraw their children from these lessons if they wish. Details of which topics count as sex education can be found in the school’s RSHE policy.</a:t>
            </a:r>
          </a:p>
          <a:p>
            <a:pPr marL="114300" lvl="0" algn="l" rtl="0">
              <a:lnSpc>
                <a:spcPct val="120000"/>
              </a:lnSpc>
              <a:spcBef>
                <a:spcPts val="0"/>
              </a:spcBef>
              <a:spcAft>
                <a:spcPts val="0"/>
              </a:spcAft>
              <a:buClr>
                <a:srgbClr val="010D56"/>
              </a:buClr>
              <a:buSzPts val="1800"/>
            </a:pPr>
            <a:r>
              <a:rPr lang="en" sz="1600" dirty="0">
                <a:solidFill>
                  <a:srgbClr val="010D56"/>
                </a:solidFill>
                <a:latin typeface="Lexend"/>
                <a:ea typeface="Lexend"/>
                <a:cs typeface="Lexend"/>
                <a:sym typeface="Lexend"/>
              </a:rPr>
              <a:t> </a:t>
            </a:r>
          </a:p>
          <a:p>
            <a:pPr marL="457200" lvl="0" indent="-342900" algn="l" rtl="0">
              <a:lnSpc>
                <a:spcPct val="120000"/>
              </a:lnSpc>
              <a:spcBef>
                <a:spcPts val="0"/>
              </a:spcBef>
              <a:spcAft>
                <a:spcPts val="0"/>
              </a:spcAft>
              <a:buClr>
                <a:srgbClr val="010D56"/>
              </a:buClr>
              <a:buSzPts val="1800"/>
              <a:buFont typeface="Lexend"/>
              <a:buChar char="●"/>
            </a:pPr>
            <a:r>
              <a:rPr lang="en" sz="1600" dirty="0">
                <a:solidFill>
                  <a:srgbClr val="010D56"/>
                </a:solidFill>
                <a:latin typeface="Lexend"/>
                <a:ea typeface="Lexend"/>
                <a:cs typeface="Lexend"/>
                <a:sym typeface="Lexend"/>
              </a:rPr>
              <a:t>Letters will be sent in upperschool when this content is due to be covered and parents can notify us if they would like to withdraw their child from some or all of the optional sessions.</a:t>
            </a:r>
            <a:endParaRPr sz="1600" dirty="0">
              <a:solidFill>
                <a:srgbClr val="010D56"/>
              </a:solidFill>
              <a:latin typeface="Lexend"/>
              <a:ea typeface="Lexend"/>
              <a:cs typeface="Lexend"/>
              <a:sym typeface="Lexend"/>
            </a:endParaRPr>
          </a:p>
          <a:p>
            <a:pPr marL="457200" lvl="0" indent="-342900" algn="l" rtl="0">
              <a:lnSpc>
                <a:spcPct val="120000"/>
              </a:lnSpc>
              <a:spcBef>
                <a:spcPts val="1000"/>
              </a:spcBef>
              <a:spcAft>
                <a:spcPts val="1000"/>
              </a:spcAft>
              <a:buClr>
                <a:srgbClr val="010D56"/>
              </a:buClr>
              <a:buSzPts val="1800"/>
              <a:buFont typeface="Lexend"/>
              <a:buChar char="●"/>
            </a:pPr>
            <a:r>
              <a:rPr lang="en" sz="1600" dirty="0">
                <a:solidFill>
                  <a:srgbClr val="010D56"/>
                </a:solidFill>
                <a:latin typeface="Lexend"/>
                <a:ea typeface="Lexend"/>
                <a:cs typeface="Lexend"/>
                <a:sym typeface="Lexend"/>
              </a:rPr>
              <a:t>These lessons focus on the basics of human intercourse and reproduction, including age-appropriate information about how sexual intercourse and fertilisation happens. The resources use a factual scientific approach, and do not discuss the details of intimate sexual relationships, beyond the biology of intercourse, the basics of sexual consent and the law</a:t>
            </a:r>
            <a:r>
              <a:rPr lang="en" sz="1800" dirty="0">
                <a:solidFill>
                  <a:srgbClr val="010D56"/>
                </a:solidFill>
                <a:latin typeface="Lexend"/>
                <a:ea typeface="Lexend"/>
                <a:cs typeface="Lexend"/>
                <a:sym typeface="Lexend"/>
              </a:rPr>
              <a:t>.</a:t>
            </a:r>
            <a:endParaRPr sz="1800" dirty="0">
              <a:solidFill>
                <a:srgbClr val="010D56"/>
              </a:solidFill>
              <a:latin typeface="Lexend"/>
              <a:ea typeface="Lexend"/>
              <a:cs typeface="Lexend"/>
              <a:sym typeface="Lexend"/>
            </a:endParaRPr>
          </a:p>
        </p:txBody>
      </p:sp>
      <p:pic>
        <p:nvPicPr>
          <p:cNvPr id="2" name="Recorded Sound">
            <a:hlinkClick r:id="" action="ppaction://media"/>
            <a:extLst>
              <a:ext uri="{FF2B5EF4-FFF2-40B4-BE49-F238E27FC236}">
                <a16:creationId xmlns:a16="http://schemas.microsoft.com/office/drawing/2014/main" id="{F4B5D16D-192A-C2B4-7B1F-94FF9D876CF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794625" y="184087"/>
            <a:ext cx="487363" cy="4873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5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5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50">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50">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mediacall" presetSubtype="0" fill="hold" nodeType="clickEffect">
                                  <p:stCondLst>
                                    <p:cond delay="0"/>
                                  </p:stCondLst>
                                  <p:childTnLst>
                                    <p:cmd type="call" cmd="playFrom(0.0)">
                                      <p:cBhvr>
                                        <p:cTn id="22" dur="5055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3" fill="hold" display="0">
                  <p:stCondLst>
                    <p:cond delay="indefinite"/>
                  </p:stCondLst>
                  <p:endCondLst>
                    <p:cond evt="onStopAudio" delay="0">
                      <p:tgtEl>
                        <p:sldTgt/>
                      </p:tgtEl>
                    </p:cond>
                  </p:endCondLst>
                </p:cTn>
                <p:tgtEl>
                  <p:spTgt spid="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DACCFD"/>
        </a:solidFill>
        <a:effectLst/>
      </p:bgPr>
    </p:bg>
    <p:spTree>
      <p:nvGrpSpPr>
        <p:cNvPr id="1" name="Shape 854"/>
        <p:cNvGrpSpPr/>
        <p:nvPr/>
      </p:nvGrpSpPr>
      <p:grpSpPr>
        <a:xfrm>
          <a:off x="0" y="0"/>
          <a:ext cx="0" cy="0"/>
          <a:chOff x="0" y="0"/>
          <a:chExt cx="0" cy="0"/>
        </a:xfrm>
      </p:grpSpPr>
      <p:sp>
        <p:nvSpPr>
          <p:cNvPr id="855" name="Google Shape;855;p111"/>
          <p:cNvSpPr txBox="1">
            <a:spLocks noGrp="1"/>
          </p:cNvSpPr>
          <p:nvPr>
            <p:ph type="sldNum" idx="12"/>
          </p:nvPr>
        </p:nvSpPr>
        <p:spPr>
          <a:xfrm>
            <a:off x="17663750" y="9631250"/>
            <a:ext cx="378600" cy="5034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t>25</a:t>
            </a:fld>
            <a:endParaRPr/>
          </a:p>
        </p:txBody>
      </p:sp>
      <p:sp>
        <p:nvSpPr>
          <p:cNvPr id="856" name="Google Shape;856;p111"/>
          <p:cNvSpPr txBox="1">
            <a:spLocks noGrp="1"/>
          </p:cNvSpPr>
          <p:nvPr>
            <p:ph type="title"/>
          </p:nvPr>
        </p:nvSpPr>
        <p:spPr>
          <a:xfrm>
            <a:off x="192100" y="267500"/>
            <a:ext cx="8827200" cy="4230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sz="2400"/>
              <a:t>How can you support your child around these issues?</a:t>
            </a:r>
            <a:endParaRPr sz="2400"/>
          </a:p>
        </p:txBody>
      </p:sp>
      <p:sp>
        <p:nvSpPr>
          <p:cNvPr id="857" name="Google Shape;857;p111"/>
          <p:cNvSpPr/>
          <p:nvPr/>
        </p:nvSpPr>
        <p:spPr>
          <a:xfrm>
            <a:off x="140350" y="968450"/>
            <a:ext cx="8691900" cy="3923400"/>
          </a:xfrm>
          <a:prstGeom prst="roundRect">
            <a:avLst>
              <a:gd name="adj" fmla="val 4828"/>
            </a:avLst>
          </a:prstGeom>
          <a:solidFill>
            <a:schemeClr val="lt1"/>
          </a:solidFill>
          <a:ln w="28575" cap="flat" cmpd="sng">
            <a:solidFill>
              <a:srgbClr val="010D56"/>
            </a:solidFill>
            <a:prstDash val="solid"/>
            <a:round/>
            <a:headEnd type="none" w="sm" len="sm"/>
            <a:tailEnd type="none" w="sm" len="sm"/>
          </a:ln>
        </p:spPr>
        <p:txBody>
          <a:bodyPr spcFirstLastPara="1" wrap="square" lIns="45725" tIns="182875" rIns="45725" bIns="45725" anchor="t" anchorCtr="0">
            <a:noAutofit/>
          </a:bodyPr>
          <a:lstStyle/>
          <a:p>
            <a:pPr marL="457200" lvl="0" indent="-342900" algn="l" rtl="0">
              <a:lnSpc>
                <a:spcPct val="120000"/>
              </a:lnSpc>
              <a:spcBef>
                <a:spcPts val="0"/>
              </a:spcBef>
              <a:spcAft>
                <a:spcPts val="0"/>
              </a:spcAft>
              <a:buClr>
                <a:srgbClr val="010D56"/>
              </a:buClr>
              <a:buSzPts val="1800"/>
              <a:buFont typeface="Lexend"/>
              <a:buChar char="●"/>
            </a:pPr>
            <a:r>
              <a:rPr lang="en" sz="1800">
                <a:solidFill>
                  <a:srgbClr val="010D56"/>
                </a:solidFill>
                <a:latin typeface="Lexend"/>
                <a:ea typeface="Lexend"/>
                <a:cs typeface="Lexend"/>
                <a:sym typeface="Lexend"/>
              </a:rPr>
              <a:t>Find out what topics they are covering each term.</a:t>
            </a:r>
            <a:endParaRPr sz="1800">
              <a:solidFill>
                <a:srgbClr val="010D56"/>
              </a:solidFill>
              <a:latin typeface="Lexend"/>
              <a:ea typeface="Lexend"/>
              <a:cs typeface="Lexend"/>
              <a:sym typeface="Lexend"/>
            </a:endParaRPr>
          </a:p>
          <a:p>
            <a:pPr marL="457200" lvl="0" indent="-342900" algn="l" rtl="0">
              <a:lnSpc>
                <a:spcPct val="120000"/>
              </a:lnSpc>
              <a:spcBef>
                <a:spcPts val="1000"/>
              </a:spcBef>
              <a:spcAft>
                <a:spcPts val="0"/>
              </a:spcAft>
              <a:buClr>
                <a:srgbClr val="010D56"/>
              </a:buClr>
              <a:buSzPts val="1800"/>
              <a:buFont typeface="Lexend"/>
              <a:buChar char="●"/>
            </a:pPr>
            <a:r>
              <a:rPr lang="en" sz="1800">
                <a:solidFill>
                  <a:srgbClr val="010D56"/>
                </a:solidFill>
                <a:latin typeface="Lexend"/>
                <a:ea typeface="Lexend"/>
                <a:cs typeface="Lexend"/>
                <a:sym typeface="Lexend"/>
              </a:rPr>
              <a:t>Ask them questions related to these topics.</a:t>
            </a:r>
            <a:endParaRPr sz="1800">
              <a:solidFill>
                <a:srgbClr val="010D56"/>
              </a:solidFill>
              <a:latin typeface="Lexend"/>
              <a:ea typeface="Lexend"/>
              <a:cs typeface="Lexend"/>
              <a:sym typeface="Lexend"/>
            </a:endParaRPr>
          </a:p>
          <a:p>
            <a:pPr marL="457200" lvl="0" indent="-342900" algn="l" rtl="0">
              <a:lnSpc>
                <a:spcPct val="120000"/>
              </a:lnSpc>
              <a:spcBef>
                <a:spcPts val="1000"/>
              </a:spcBef>
              <a:spcAft>
                <a:spcPts val="0"/>
              </a:spcAft>
              <a:buClr>
                <a:srgbClr val="010D56"/>
              </a:buClr>
              <a:buSzPts val="1800"/>
              <a:buFont typeface="Lexend"/>
              <a:buChar char="●"/>
            </a:pPr>
            <a:r>
              <a:rPr lang="en" sz="1800">
                <a:solidFill>
                  <a:srgbClr val="010D56"/>
                </a:solidFill>
                <a:latin typeface="Lexend"/>
                <a:ea typeface="Lexend"/>
                <a:cs typeface="Lexend"/>
                <a:sym typeface="Lexend"/>
              </a:rPr>
              <a:t>Help them understand how your family’s values and beliefs connect to the topics covered.</a:t>
            </a:r>
            <a:endParaRPr sz="1800">
              <a:solidFill>
                <a:srgbClr val="010D56"/>
              </a:solidFill>
              <a:latin typeface="Lexend"/>
              <a:ea typeface="Lexend"/>
              <a:cs typeface="Lexend"/>
              <a:sym typeface="Lexend"/>
            </a:endParaRPr>
          </a:p>
          <a:p>
            <a:pPr marL="457200" lvl="0" indent="-342900" algn="l" rtl="0">
              <a:lnSpc>
                <a:spcPct val="120000"/>
              </a:lnSpc>
              <a:spcBef>
                <a:spcPts val="1000"/>
              </a:spcBef>
              <a:spcAft>
                <a:spcPts val="0"/>
              </a:spcAft>
              <a:buClr>
                <a:srgbClr val="010D56"/>
              </a:buClr>
              <a:buSzPts val="1800"/>
              <a:buFont typeface="Lexend"/>
              <a:buChar char="●"/>
            </a:pPr>
            <a:r>
              <a:rPr lang="en" sz="1800">
                <a:solidFill>
                  <a:srgbClr val="010D56"/>
                </a:solidFill>
                <a:latin typeface="Lexend"/>
                <a:ea typeface="Lexend"/>
                <a:cs typeface="Lexend"/>
                <a:sym typeface="Lexend"/>
              </a:rPr>
              <a:t>Try to listen without judgement, so they feel safe to share their feelings and ideas, and feel comfortable to ask for your support in understanding the topic.</a:t>
            </a:r>
            <a:endParaRPr sz="1800">
              <a:solidFill>
                <a:srgbClr val="010D56"/>
              </a:solidFill>
              <a:latin typeface="Lexend"/>
              <a:ea typeface="Lexend"/>
              <a:cs typeface="Lexend"/>
              <a:sym typeface="Lexend"/>
            </a:endParaRPr>
          </a:p>
          <a:p>
            <a:pPr marL="457200" lvl="0" indent="-342900" algn="l" rtl="0">
              <a:lnSpc>
                <a:spcPct val="120000"/>
              </a:lnSpc>
              <a:spcBef>
                <a:spcPts val="1000"/>
              </a:spcBef>
              <a:spcAft>
                <a:spcPts val="1000"/>
              </a:spcAft>
              <a:buClr>
                <a:srgbClr val="010D56"/>
              </a:buClr>
              <a:buSzPts val="1800"/>
              <a:buFont typeface="Lexend"/>
              <a:buChar char="●"/>
            </a:pPr>
            <a:r>
              <a:rPr lang="en" sz="1800">
                <a:solidFill>
                  <a:srgbClr val="010D56"/>
                </a:solidFill>
                <a:latin typeface="Lexend"/>
                <a:ea typeface="Lexend"/>
                <a:cs typeface="Lexend"/>
                <a:sym typeface="Lexend"/>
              </a:rPr>
              <a:t>Let them know what you think about the topic yourself, and also make space for them to ask questions and form their own opinions too.</a:t>
            </a:r>
            <a:endParaRPr sz="1800">
              <a:solidFill>
                <a:srgbClr val="010D56"/>
              </a:solidFill>
              <a:latin typeface="Lexend"/>
              <a:ea typeface="Lexend"/>
              <a:cs typeface="Lexend"/>
              <a:sym typeface="Lexend"/>
            </a:endParaRPr>
          </a:p>
        </p:txBody>
      </p:sp>
      <p:pic>
        <p:nvPicPr>
          <p:cNvPr id="2" name="Recorded Sound">
            <a:hlinkClick r:id="" action="ppaction://media"/>
            <a:extLst>
              <a:ext uri="{FF2B5EF4-FFF2-40B4-BE49-F238E27FC236}">
                <a16:creationId xmlns:a16="http://schemas.microsoft.com/office/drawing/2014/main" id="{BCD37F6B-3239-7D26-8735-7042EDBB54C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924165" y="235318"/>
            <a:ext cx="487363" cy="4873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273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DACCFD"/>
        </a:solidFill>
        <a:effectLst/>
      </p:bgPr>
    </p:bg>
    <p:spTree>
      <p:nvGrpSpPr>
        <p:cNvPr id="1" name="Shape 861"/>
        <p:cNvGrpSpPr/>
        <p:nvPr/>
      </p:nvGrpSpPr>
      <p:grpSpPr>
        <a:xfrm>
          <a:off x="0" y="0"/>
          <a:ext cx="0" cy="0"/>
          <a:chOff x="0" y="0"/>
          <a:chExt cx="0" cy="0"/>
        </a:xfrm>
      </p:grpSpPr>
      <p:sp>
        <p:nvSpPr>
          <p:cNvPr id="862" name="Google Shape;862;p112"/>
          <p:cNvSpPr txBox="1">
            <a:spLocks noGrp="1"/>
          </p:cNvSpPr>
          <p:nvPr>
            <p:ph type="sldNum" idx="12"/>
          </p:nvPr>
        </p:nvSpPr>
        <p:spPr>
          <a:xfrm>
            <a:off x="17663750" y="9631250"/>
            <a:ext cx="378600" cy="5034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t>26</a:t>
            </a:fld>
            <a:endParaRPr/>
          </a:p>
        </p:txBody>
      </p:sp>
      <p:sp>
        <p:nvSpPr>
          <p:cNvPr id="863" name="Google Shape;863;p112"/>
          <p:cNvSpPr txBox="1">
            <a:spLocks noGrp="1"/>
          </p:cNvSpPr>
          <p:nvPr>
            <p:ph type="title"/>
          </p:nvPr>
        </p:nvSpPr>
        <p:spPr>
          <a:xfrm>
            <a:off x="192100" y="267500"/>
            <a:ext cx="8827200" cy="4230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sz="2400" dirty="0"/>
              <a:t>Key contacts in school</a:t>
            </a:r>
            <a:endParaRPr sz="2400" dirty="0"/>
          </a:p>
        </p:txBody>
      </p:sp>
      <p:sp>
        <p:nvSpPr>
          <p:cNvPr id="864" name="Google Shape;864;p112"/>
          <p:cNvSpPr/>
          <p:nvPr/>
        </p:nvSpPr>
        <p:spPr>
          <a:xfrm>
            <a:off x="140350" y="968450"/>
            <a:ext cx="8691900" cy="3923400"/>
          </a:xfrm>
          <a:prstGeom prst="roundRect">
            <a:avLst>
              <a:gd name="adj" fmla="val 4828"/>
            </a:avLst>
          </a:prstGeom>
          <a:solidFill>
            <a:schemeClr val="lt1"/>
          </a:solidFill>
          <a:ln w="28575" cap="flat" cmpd="sng">
            <a:solidFill>
              <a:srgbClr val="010D56"/>
            </a:solidFill>
            <a:prstDash val="solid"/>
            <a:round/>
            <a:headEnd type="none" w="sm" len="sm"/>
            <a:tailEnd type="none" w="sm" len="sm"/>
          </a:ln>
        </p:spPr>
        <p:txBody>
          <a:bodyPr spcFirstLastPara="1" wrap="square" lIns="45725" tIns="182875" rIns="45725" bIns="45725" anchor="t" anchorCtr="0">
            <a:noAutofit/>
          </a:bodyPr>
          <a:lstStyle/>
          <a:p>
            <a:pPr marL="457200" indent="-342900">
              <a:lnSpc>
                <a:spcPct val="120000"/>
              </a:lnSpc>
              <a:buClr>
                <a:srgbClr val="010D56"/>
              </a:buClr>
              <a:buSzPts val="1800"/>
              <a:buFont typeface="Lexend"/>
              <a:buChar char="●"/>
            </a:pPr>
            <a:r>
              <a:rPr lang="en-GB" sz="1800" dirty="0">
                <a:solidFill>
                  <a:srgbClr val="010D56"/>
                </a:solidFill>
                <a:latin typeface="Lexend"/>
                <a:ea typeface="Lexend"/>
                <a:cs typeface="Lexend"/>
                <a:sym typeface="Lexend"/>
              </a:rPr>
              <a:t>PSHE/RSHE lead – Megan Coombs</a:t>
            </a:r>
          </a:p>
          <a:p>
            <a:pPr marL="114300" lvl="0" algn="l" rtl="0">
              <a:lnSpc>
                <a:spcPct val="120000"/>
              </a:lnSpc>
              <a:spcBef>
                <a:spcPts val="0"/>
              </a:spcBef>
              <a:spcAft>
                <a:spcPts val="0"/>
              </a:spcAft>
              <a:buClr>
                <a:srgbClr val="010D56"/>
              </a:buClr>
              <a:buSzPts val="1800"/>
            </a:pPr>
            <a:endParaRPr lang="en" sz="1800" dirty="0">
              <a:solidFill>
                <a:srgbClr val="010D56"/>
              </a:solidFill>
              <a:latin typeface="Lexend"/>
              <a:ea typeface="Lexend"/>
              <a:cs typeface="Lexend"/>
              <a:sym typeface="Lexend"/>
            </a:endParaRPr>
          </a:p>
          <a:p>
            <a:pPr marL="457200" lvl="0" indent="-342900" algn="l" rtl="0">
              <a:lnSpc>
                <a:spcPct val="120000"/>
              </a:lnSpc>
              <a:spcBef>
                <a:spcPts val="0"/>
              </a:spcBef>
              <a:spcAft>
                <a:spcPts val="0"/>
              </a:spcAft>
              <a:buClr>
                <a:srgbClr val="010D56"/>
              </a:buClr>
              <a:buSzPts val="1800"/>
              <a:buFont typeface="Lexend"/>
              <a:buChar char="●"/>
            </a:pPr>
            <a:r>
              <a:rPr lang="en" sz="1800" dirty="0">
                <a:solidFill>
                  <a:srgbClr val="010D56"/>
                </a:solidFill>
                <a:latin typeface="Lexend"/>
                <a:ea typeface="Lexend"/>
                <a:cs typeface="Lexend"/>
                <a:sym typeface="Lexend"/>
              </a:rPr>
              <a:t>Designated safeguarding lead – Amy Symons</a:t>
            </a:r>
          </a:p>
          <a:p>
            <a:pPr marL="114300" lvl="0" algn="l" rtl="0">
              <a:lnSpc>
                <a:spcPct val="120000"/>
              </a:lnSpc>
              <a:spcBef>
                <a:spcPts val="0"/>
              </a:spcBef>
              <a:spcAft>
                <a:spcPts val="0"/>
              </a:spcAft>
              <a:buClr>
                <a:srgbClr val="010D56"/>
              </a:buClr>
              <a:buSzPts val="1800"/>
            </a:pPr>
            <a:endParaRPr sz="1800" dirty="0">
              <a:solidFill>
                <a:srgbClr val="010D56"/>
              </a:solidFill>
              <a:latin typeface="Lexend"/>
              <a:ea typeface="Lexend"/>
              <a:cs typeface="Lexend"/>
              <a:sym typeface="Lexend"/>
            </a:endParaRPr>
          </a:p>
          <a:p>
            <a:pPr marL="457200" lvl="0" indent="-342900" algn="l" rtl="0">
              <a:lnSpc>
                <a:spcPct val="120000"/>
              </a:lnSpc>
              <a:spcBef>
                <a:spcPts val="1000"/>
              </a:spcBef>
              <a:spcAft>
                <a:spcPts val="1000"/>
              </a:spcAft>
              <a:buClr>
                <a:srgbClr val="010D56"/>
              </a:buClr>
              <a:buSzPts val="1800"/>
              <a:buFont typeface="Lexend"/>
              <a:buChar char="●"/>
            </a:pPr>
            <a:r>
              <a:rPr lang="en" sz="1800" dirty="0">
                <a:solidFill>
                  <a:srgbClr val="010D56"/>
                </a:solidFill>
                <a:latin typeface="Lexend"/>
                <a:ea typeface="Lexend"/>
                <a:cs typeface="Lexend"/>
                <a:sym typeface="Lexend"/>
              </a:rPr>
              <a:t>You child’s class teacher</a:t>
            </a:r>
          </a:p>
          <a:p>
            <a:pPr marL="457200" lvl="0" indent="-342900" algn="l" rtl="0">
              <a:lnSpc>
                <a:spcPct val="120000"/>
              </a:lnSpc>
              <a:spcBef>
                <a:spcPts val="1000"/>
              </a:spcBef>
              <a:spcAft>
                <a:spcPts val="1000"/>
              </a:spcAft>
              <a:buClr>
                <a:srgbClr val="010D56"/>
              </a:buClr>
              <a:buSzPts val="1800"/>
              <a:buFont typeface="Lexend"/>
              <a:buChar char="●"/>
            </a:pPr>
            <a:r>
              <a:rPr lang="en" sz="1800" dirty="0">
                <a:solidFill>
                  <a:srgbClr val="010D56"/>
                </a:solidFill>
                <a:latin typeface="Lexend"/>
                <a:ea typeface="Lexend"/>
                <a:cs typeface="Lexend"/>
                <a:sym typeface="Lexend"/>
              </a:rPr>
              <a:t>SENDCo – Vikki Moore</a:t>
            </a:r>
            <a:endParaRPr sz="1800" dirty="0">
              <a:solidFill>
                <a:srgbClr val="010D56"/>
              </a:solidFill>
              <a:latin typeface="Lexend"/>
              <a:ea typeface="Lexend"/>
              <a:cs typeface="Lexend"/>
              <a:sym typeface="Lexend"/>
            </a:endParaRPr>
          </a:p>
        </p:txBody>
      </p:sp>
      <p:pic>
        <p:nvPicPr>
          <p:cNvPr id="2" name="Recorded Sound">
            <a:hlinkClick r:id="" action="ppaction://media"/>
            <a:extLst>
              <a:ext uri="{FF2B5EF4-FFF2-40B4-BE49-F238E27FC236}">
                <a16:creationId xmlns:a16="http://schemas.microsoft.com/office/drawing/2014/main" id="{872B5C1E-226F-F734-3E96-9D8791813A6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619365" y="203137"/>
            <a:ext cx="487363" cy="4873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64">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6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64">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64">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mediacall" presetSubtype="0" fill="hold" nodeType="clickEffect">
                                  <p:stCondLst>
                                    <p:cond delay="0"/>
                                  </p:stCondLst>
                                  <p:childTnLst>
                                    <p:cmd type="call" cmd="playFrom(0.0)">
                                      <p:cBhvr>
                                        <p:cTn id="22" dur="3799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3"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DACCFD"/>
        </a:solidFill>
        <a:effectLst/>
      </p:bgPr>
    </p:bg>
    <p:spTree>
      <p:nvGrpSpPr>
        <p:cNvPr id="1" name="Shape 512"/>
        <p:cNvGrpSpPr/>
        <p:nvPr/>
      </p:nvGrpSpPr>
      <p:grpSpPr>
        <a:xfrm>
          <a:off x="0" y="0"/>
          <a:ext cx="0" cy="0"/>
          <a:chOff x="0" y="0"/>
          <a:chExt cx="0" cy="0"/>
        </a:xfrm>
      </p:grpSpPr>
      <p:sp>
        <p:nvSpPr>
          <p:cNvPr id="513" name="Google Shape;513;p88"/>
          <p:cNvSpPr txBox="1">
            <a:spLocks noGrp="1"/>
          </p:cNvSpPr>
          <p:nvPr>
            <p:ph type="sldNum" idx="12"/>
          </p:nvPr>
        </p:nvSpPr>
        <p:spPr>
          <a:xfrm>
            <a:off x="17663750" y="9631250"/>
            <a:ext cx="378600" cy="5034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t>3</a:t>
            </a:fld>
            <a:endParaRPr/>
          </a:p>
        </p:txBody>
      </p:sp>
      <p:sp>
        <p:nvSpPr>
          <p:cNvPr id="514" name="Google Shape;514;p88"/>
          <p:cNvSpPr txBox="1">
            <a:spLocks noGrp="1"/>
          </p:cNvSpPr>
          <p:nvPr>
            <p:ph type="title"/>
          </p:nvPr>
        </p:nvSpPr>
        <p:spPr>
          <a:xfrm>
            <a:off x="311700" y="233750"/>
            <a:ext cx="8707500" cy="4566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sz="2400"/>
              <a:t>What is RSHE?</a:t>
            </a:r>
            <a:endParaRPr sz="2400"/>
          </a:p>
        </p:txBody>
      </p:sp>
      <p:sp>
        <p:nvSpPr>
          <p:cNvPr id="515" name="Google Shape;515;p88"/>
          <p:cNvSpPr/>
          <p:nvPr/>
        </p:nvSpPr>
        <p:spPr>
          <a:xfrm>
            <a:off x="140350" y="968450"/>
            <a:ext cx="8691900" cy="3923400"/>
          </a:xfrm>
          <a:prstGeom prst="roundRect">
            <a:avLst>
              <a:gd name="adj" fmla="val 4828"/>
            </a:avLst>
          </a:prstGeom>
          <a:solidFill>
            <a:srgbClr val="FFFFFF"/>
          </a:solidFill>
          <a:ln w="28575" cap="flat" cmpd="sng">
            <a:solidFill>
              <a:srgbClr val="010D56"/>
            </a:solidFill>
            <a:prstDash val="solid"/>
            <a:round/>
            <a:headEnd type="none" w="sm" len="sm"/>
            <a:tailEnd type="none" w="sm" len="sm"/>
          </a:ln>
        </p:spPr>
        <p:txBody>
          <a:bodyPr spcFirstLastPara="1" wrap="square" lIns="45725" tIns="45725" rIns="45725" bIns="45725" anchor="t" anchorCtr="0">
            <a:noAutofit/>
          </a:bodyPr>
          <a:lstStyle/>
          <a:p>
            <a:pPr marL="0" lvl="0" indent="0" algn="l" rtl="0">
              <a:lnSpc>
                <a:spcPct val="120000"/>
              </a:lnSpc>
              <a:spcBef>
                <a:spcPts val="0"/>
              </a:spcBef>
              <a:spcAft>
                <a:spcPts val="0"/>
              </a:spcAft>
              <a:buNone/>
            </a:pPr>
            <a:endParaRPr sz="2400" dirty="0">
              <a:solidFill>
                <a:srgbClr val="010D56"/>
              </a:solidFill>
              <a:latin typeface="Lexend"/>
              <a:ea typeface="Lexend"/>
              <a:cs typeface="Lexend"/>
              <a:sym typeface="Lexend"/>
            </a:endParaRPr>
          </a:p>
          <a:p>
            <a:pPr marL="0" lvl="0" indent="0" algn="l" rtl="0">
              <a:lnSpc>
                <a:spcPct val="120000"/>
              </a:lnSpc>
              <a:spcBef>
                <a:spcPts val="500"/>
              </a:spcBef>
              <a:spcAft>
                <a:spcPts val="0"/>
              </a:spcAft>
              <a:buNone/>
            </a:pPr>
            <a:r>
              <a:rPr lang="en" sz="2400" b="1" dirty="0">
                <a:solidFill>
                  <a:srgbClr val="010D56"/>
                </a:solidFill>
                <a:latin typeface="Lexend"/>
                <a:ea typeface="Lexend"/>
                <a:cs typeface="Lexend"/>
                <a:sym typeface="Lexend"/>
              </a:rPr>
              <a:t>RSHE = Relationships, sex, health education</a:t>
            </a:r>
            <a:endParaRPr sz="2200" b="1" dirty="0">
              <a:solidFill>
                <a:srgbClr val="010D56"/>
              </a:solidFill>
              <a:latin typeface="Lexend"/>
              <a:ea typeface="Lexend"/>
              <a:cs typeface="Lexend"/>
              <a:sym typeface="Lexend"/>
            </a:endParaRPr>
          </a:p>
          <a:p>
            <a:pPr marL="0" lvl="0" indent="0" algn="l" rtl="0">
              <a:lnSpc>
                <a:spcPct val="120000"/>
              </a:lnSpc>
              <a:spcBef>
                <a:spcPts val="500"/>
              </a:spcBef>
              <a:spcAft>
                <a:spcPts val="0"/>
              </a:spcAft>
              <a:buNone/>
            </a:pPr>
            <a:endParaRPr sz="2200" dirty="0">
              <a:solidFill>
                <a:srgbClr val="010D56"/>
              </a:solidFill>
              <a:latin typeface="Lexend"/>
              <a:ea typeface="Lexend"/>
              <a:cs typeface="Lexend"/>
              <a:sym typeface="Lexend"/>
            </a:endParaRPr>
          </a:p>
          <a:p>
            <a:pPr marL="0" lvl="0" indent="0" algn="l" rtl="0">
              <a:lnSpc>
                <a:spcPct val="120000"/>
              </a:lnSpc>
              <a:spcBef>
                <a:spcPts val="500"/>
              </a:spcBef>
              <a:spcAft>
                <a:spcPts val="0"/>
              </a:spcAft>
              <a:buNone/>
            </a:pPr>
            <a:endParaRPr sz="2200" dirty="0">
              <a:solidFill>
                <a:srgbClr val="010D56"/>
              </a:solidFill>
              <a:latin typeface="Lexend"/>
              <a:ea typeface="Lexend"/>
              <a:cs typeface="Lexend"/>
              <a:sym typeface="Lexend"/>
            </a:endParaRPr>
          </a:p>
          <a:p>
            <a:pPr marL="0" lvl="0" indent="0" algn="l" rtl="0">
              <a:lnSpc>
                <a:spcPct val="120000"/>
              </a:lnSpc>
              <a:spcBef>
                <a:spcPts val="500"/>
              </a:spcBef>
              <a:spcAft>
                <a:spcPts val="0"/>
              </a:spcAft>
              <a:buNone/>
            </a:pPr>
            <a:r>
              <a:rPr lang="en" sz="2000" dirty="0">
                <a:solidFill>
                  <a:srgbClr val="010D56"/>
                </a:solidFill>
                <a:latin typeface="Lexend"/>
                <a:ea typeface="Lexend"/>
                <a:cs typeface="Lexend"/>
                <a:sym typeface="Lexend"/>
              </a:rPr>
              <a:t>You might have also heard of PSHE, which includes everything in RSHE, plus some extra topics, such as communities, identity, body image and financial education:</a:t>
            </a:r>
            <a:endParaRPr sz="2000" dirty="0">
              <a:solidFill>
                <a:srgbClr val="010D56"/>
              </a:solidFill>
              <a:latin typeface="Lexend"/>
              <a:ea typeface="Lexend"/>
              <a:cs typeface="Lexend"/>
              <a:sym typeface="Lexend"/>
            </a:endParaRPr>
          </a:p>
          <a:p>
            <a:pPr marL="0" lvl="0" indent="0" algn="l" rtl="0">
              <a:lnSpc>
                <a:spcPct val="120000"/>
              </a:lnSpc>
              <a:spcBef>
                <a:spcPts val="500"/>
              </a:spcBef>
              <a:spcAft>
                <a:spcPts val="500"/>
              </a:spcAft>
              <a:buNone/>
            </a:pPr>
            <a:r>
              <a:rPr lang="en" sz="2000" b="1" dirty="0">
                <a:solidFill>
                  <a:srgbClr val="010D56"/>
                </a:solidFill>
                <a:latin typeface="Lexend"/>
                <a:ea typeface="Lexend"/>
                <a:cs typeface="Lexend"/>
                <a:sym typeface="Lexend"/>
              </a:rPr>
              <a:t>PSHE = Personal, social, health and economic education</a:t>
            </a:r>
            <a:endParaRPr sz="2000" b="1" dirty="0">
              <a:solidFill>
                <a:srgbClr val="010D56"/>
              </a:solidFill>
              <a:latin typeface="Lexend"/>
              <a:ea typeface="Lexend"/>
              <a:cs typeface="Lexend"/>
              <a:sym typeface="Lexend"/>
            </a:endParaRPr>
          </a:p>
        </p:txBody>
      </p:sp>
      <p:pic>
        <p:nvPicPr>
          <p:cNvPr id="2" name="Recorded Sound">
            <a:hlinkClick r:id="" action="ppaction://media"/>
            <a:extLst>
              <a:ext uri="{FF2B5EF4-FFF2-40B4-BE49-F238E27FC236}">
                <a16:creationId xmlns:a16="http://schemas.microsoft.com/office/drawing/2014/main" id="{345FDAEE-C96C-40B6-6957-D543AE92106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611745" y="1268095"/>
            <a:ext cx="487363" cy="4873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56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DACCFD"/>
        </a:solidFill>
        <a:effectLst/>
      </p:bgPr>
    </p:bg>
    <p:spTree>
      <p:nvGrpSpPr>
        <p:cNvPr id="1" name="Shape 519"/>
        <p:cNvGrpSpPr/>
        <p:nvPr/>
      </p:nvGrpSpPr>
      <p:grpSpPr>
        <a:xfrm>
          <a:off x="0" y="0"/>
          <a:ext cx="0" cy="0"/>
          <a:chOff x="0" y="0"/>
          <a:chExt cx="0" cy="0"/>
        </a:xfrm>
      </p:grpSpPr>
      <p:sp>
        <p:nvSpPr>
          <p:cNvPr id="520" name="Google Shape;520;p89"/>
          <p:cNvSpPr txBox="1">
            <a:spLocks noGrp="1"/>
          </p:cNvSpPr>
          <p:nvPr>
            <p:ph type="sldNum" idx="12"/>
          </p:nvPr>
        </p:nvSpPr>
        <p:spPr>
          <a:xfrm>
            <a:off x="17663750" y="9631250"/>
            <a:ext cx="378600" cy="5034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t>4</a:t>
            </a:fld>
            <a:endParaRPr/>
          </a:p>
        </p:txBody>
      </p:sp>
      <p:sp>
        <p:nvSpPr>
          <p:cNvPr id="521" name="Google Shape;521;p89"/>
          <p:cNvSpPr txBox="1">
            <a:spLocks noGrp="1"/>
          </p:cNvSpPr>
          <p:nvPr>
            <p:ph type="title"/>
          </p:nvPr>
        </p:nvSpPr>
        <p:spPr>
          <a:xfrm>
            <a:off x="219025" y="289050"/>
            <a:ext cx="8799900" cy="4014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sz="2100"/>
              <a:t>Why is RSHE so important and how will your child benefit?</a:t>
            </a:r>
            <a:endParaRPr sz="2100"/>
          </a:p>
        </p:txBody>
      </p:sp>
      <p:sp>
        <p:nvSpPr>
          <p:cNvPr id="522" name="Google Shape;522;p89"/>
          <p:cNvSpPr/>
          <p:nvPr/>
        </p:nvSpPr>
        <p:spPr>
          <a:xfrm>
            <a:off x="140350" y="968450"/>
            <a:ext cx="8691900" cy="3923400"/>
          </a:xfrm>
          <a:prstGeom prst="roundRect">
            <a:avLst>
              <a:gd name="adj" fmla="val 4828"/>
            </a:avLst>
          </a:prstGeom>
          <a:solidFill>
            <a:schemeClr val="lt1"/>
          </a:solidFill>
          <a:ln w="28575" cap="flat" cmpd="sng">
            <a:solidFill>
              <a:srgbClr val="010D56"/>
            </a:solidFill>
            <a:prstDash val="solid"/>
            <a:round/>
            <a:headEnd type="none" w="sm" len="sm"/>
            <a:tailEnd type="none" w="sm" len="sm"/>
          </a:ln>
        </p:spPr>
        <p:txBody>
          <a:bodyPr spcFirstLastPara="1" wrap="square" lIns="45725" tIns="45725" rIns="45725" bIns="45725" anchor="t" anchorCtr="0">
            <a:noAutofit/>
          </a:bodyPr>
          <a:lstStyle/>
          <a:p>
            <a:pPr marL="0" lvl="0" indent="0" algn="l" rtl="0">
              <a:lnSpc>
                <a:spcPct val="120000"/>
              </a:lnSpc>
              <a:spcBef>
                <a:spcPts val="0"/>
              </a:spcBef>
              <a:spcAft>
                <a:spcPts val="0"/>
              </a:spcAft>
              <a:buClr>
                <a:schemeClr val="dk1"/>
              </a:buClr>
              <a:buSzPts val="1100"/>
              <a:buFont typeface="Arial"/>
              <a:buNone/>
            </a:pPr>
            <a:r>
              <a:rPr lang="en" sz="1800">
                <a:solidFill>
                  <a:srgbClr val="010D56"/>
                </a:solidFill>
                <a:latin typeface="Lexend"/>
                <a:ea typeface="Lexend"/>
                <a:cs typeface="Lexend"/>
                <a:sym typeface="Lexend"/>
              </a:rPr>
              <a:t>RSHE was not a priority when most of us went to school, but now it is a government requirement. Students are exposed to huge amounts of information online.</a:t>
            </a:r>
            <a:br>
              <a:rPr lang="en" sz="1800">
                <a:solidFill>
                  <a:srgbClr val="010D56"/>
                </a:solidFill>
                <a:latin typeface="Lexend"/>
                <a:ea typeface="Lexend"/>
                <a:cs typeface="Lexend"/>
                <a:sym typeface="Lexend"/>
              </a:rPr>
            </a:br>
            <a:r>
              <a:rPr lang="en" sz="1800">
                <a:solidFill>
                  <a:srgbClr val="010D56"/>
                </a:solidFill>
                <a:latin typeface="Lexend"/>
                <a:ea typeface="Lexend"/>
                <a:cs typeface="Lexend"/>
                <a:sym typeface="Lexend"/>
              </a:rPr>
              <a:t>Great RSHE lessons prepare students for the world that they live in:</a:t>
            </a:r>
            <a:endParaRPr sz="1800">
              <a:solidFill>
                <a:srgbClr val="010D56"/>
              </a:solidFill>
              <a:latin typeface="Lexend"/>
              <a:ea typeface="Lexend"/>
              <a:cs typeface="Lexend"/>
              <a:sym typeface="Lexend"/>
            </a:endParaRPr>
          </a:p>
          <a:p>
            <a:pPr marL="0" lvl="0" indent="0" algn="l" rtl="0">
              <a:lnSpc>
                <a:spcPct val="120000"/>
              </a:lnSpc>
              <a:spcBef>
                <a:spcPts val="500"/>
              </a:spcBef>
              <a:spcAft>
                <a:spcPts val="500"/>
              </a:spcAft>
              <a:buNone/>
            </a:pPr>
            <a:endParaRPr sz="1800">
              <a:solidFill>
                <a:srgbClr val="010D56"/>
              </a:solidFill>
              <a:latin typeface="Lexend"/>
              <a:ea typeface="Lexend"/>
              <a:cs typeface="Lexend"/>
              <a:sym typeface="Lexend"/>
            </a:endParaRPr>
          </a:p>
        </p:txBody>
      </p:sp>
      <p:sp>
        <p:nvSpPr>
          <p:cNvPr id="523" name="Google Shape;523;p89"/>
          <p:cNvSpPr/>
          <p:nvPr/>
        </p:nvSpPr>
        <p:spPr>
          <a:xfrm>
            <a:off x="574600" y="2438000"/>
            <a:ext cx="3631500" cy="713700"/>
          </a:xfrm>
          <a:prstGeom prst="round2DiagRect">
            <a:avLst>
              <a:gd name="adj1" fmla="val 16667"/>
              <a:gd name="adj2" fmla="val 0"/>
            </a:avLst>
          </a:prstGeom>
          <a:solidFill>
            <a:srgbClr val="010D54"/>
          </a:solidFill>
          <a:ln>
            <a:noFill/>
          </a:ln>
        </p:spPr>
        <p:txBody>
          <a:bodyPr spcFirstLastPara="1" wrap="square" lIns="89225" tIns="89225" rIns="89225" bIns="89225" anchor="ctr" anchorCtr="0">
            <a:noAutofit/>
          </a:bodyPr>
          <a:lstStyle/>
          <a:p>
            <a:pPr marL="0" lvl="0" indent="0" algn="l" rtl="0">
              <a:lnSpc>
                <a:spcPct val="120000"/>
              </a:lnSpc>
              <a:spcBef>
                <a:spcPts val="0"/>
              </a:spcBef>
              <a:spcAft>
                <a:spcPts val="0"/>
              </a:spcAft>
              <a:buNone/>
            </a:pPr>
            <a:r>
              <a:rPr lang="en" sz="1800">
                <a:solidFill>
                  <a:schemeClr val="lt1"/>
                </a:solidFill>
                <a:latin typeface="Lexend"/>
                <a:ea typeface="Lexend"/>
                <a:cs typeface="Lexend"/>
                <a:sym typeface="Lexend"/>
              </a:rPr>
              <a:t>Understand themselves better</a:t>
            </a:r>
            <a:endParaRPr sz="1800">
              <a:solidFill>
                <a:schemeClr val="lt1"/>
              </a:solidFill>
              <a:latin typeface="Lexend"/>
              <a:ea typeface="Lexend"/>
              <a:cs typeface="Lexend"/>
              <a:sym typeface="Lexend"/>
            </a:endParaRPr>
          </a:p>
        </p:txBody>
      </p:sp>
      <p:sp>
        <p:nvSpPr>
          <p:cNvPr id="524" name="Google Shape;524;p89"/>
          <p:cNvSpPr/>
          <p:nvPr/>
        </p:nvSpPr>
        <p:spPr>
          <a:xfrm>
            <a:off x="4622775" y="2438000"/>
            <a:ext cx="3631500" cy="713700"/>
          </a:xfrm>
          <a:prstGeom prst="round2DiagRect">
            <a:avLst>
              <a:gd name="adj1" fmla="val 16667"/>
              <a:gd name="adj2" fmla="val 0"/>
            </a:avLst>
          </a:prstGeom>
          <a:solidFill>
            <a:srgbClr val="010D54"/>
          </a:solidFill>
          <a:ln>
            <a:noFill/>
          </a:ln>
        </p:spPr>
        <p:txBody>
          <a:bodyPr spcFirstLastPara="1" wrap="square" lIns="89225" tIns="89225" rIns="89225" bIns="89225" anchor="ctr" anchorCtr="0">
            <a:noAutofit/>
          </a:bodyPr>
          <a:lstStyle/>
          <a:p>
            <a:pPr marL="0" lvl="0" indent="0" algn="l" rtl="0">
              <a:lnSpc>
                <a:spcPct val="120000"/>
              </a:lnSpc>
              <a:spcBef>
                <a:spcPts val="0"/>
              </a:spcBef>
              <a:spcAft>
                <a:spcPts val="0"/>
              </a:spcAft>
              <a:buNone/>
            </a:pPr>
            <a:r>
              <a:rPr lang="en" sz="1800">
                <a:solidFill>
                  <a:schemeClr val="lt1"/>
                </a:solidFill>
                <a:latin typeface="Lexend"/>
                <a:ea typeface="Lexend"/>
                <a:cs typeface="Lexend"/>
                <a:sym typeface="Lexend"/>
              </a:rPr>
              <a:t>Form healthier relationships</a:t>
            </a:r>
            <a:endParaRPr sz="1800">
              <a:solidFill>
                <a:schemeClr val="lt1"/>
              </a:solidFill>
              <a:latin typeface="Lexend"/>
              <a:ea typeface="Lexend"/>
              <a:cs typeface="Lexend"/>
              <a:sym typeface="Lexend"/>
            </a:endParaRPr>
          </a:p>
        </p:txBody>
      </p:sp>
      <p:sp>
        <p:nvSpPr>
          <p:cNvPr id="525" name="Google Shape;525;p89"/>
          <p:cNvSpPr/>
          <p:nvPr/>
        </p:nvSpPr>
        <p:spPr>
          <a:xfrm>
            <a:off x="574609" y="3261189"/>
            <a:ext cx="3631500" cy="664200"/>
          </a:xfrm>
          <a:prstGeom prst="round2DiagRect">
            <a:avLst>
              <a:gd name="adj1" fmla="val 16667"/>
              <a:gd name="adj2" fmla="val 0"/>
            </a:avLst>
          </a:prstGeom>
          <a:solidFill>
            <a:srgbClr val="010D54"/>
          </a:solidFill>
          <a:ln>
            <a:noFill/>
          </a:ln>
        </p:spPr>
        <p:txBody>
          <a:bodyPr spcFirstLastPara="1" wrap="square" lIns="89225" tIns="89225" rIns="89225" bIns="89225" anchor="ctr" anchorCtr="0">
            <a:noAutofit/>
          </a:bodyPr>
          <a:lstStyle/>
          <a:p>
            <a:pPr marL="0" lvl="0" indent="0" algn="l" rtl="0">
              <a:lnSpc>
                <a:spcPct val="120000"/>
              </a:lnSpc>
              <a:spcBef>
                <a:spcPts val="0"/>
              </a:spcBef>
              <a:spcAft>
                <a:spcPts val="0"/>
              </a:spcAft>
              <a:buNone/>
            </a:pPr>
            <a:r>
              <a:rPr lang="en" sz="1800">
                <a:solidFill>
                  <a:schemeClr val="lt1"/>
                </a:solidFill>
                <a:latin typeface="Lexend"/>
                <a:ea typeface="Lexend"/>
                <a:cs typeface="Lexend"/>
                <a:sym typeface="Lexend"/>
              </a:rPr>
              <a:t>Understand and respect other people</a:t>
            </a:r>
            <a:endParaRPr sz="1800">
              <a:solidFill>
                <a:schemeClr val="lt1"/>
              </a:solidFill>
              <a:latin typeface="Lexend"/>
              <a:ea typeface="Lexend"/>
              <a:cs typeface="Lexend"/>
              <a:sym typeface="Lexend"/>
            </a:endParaRPr>
          </a:p>
        </p:txBody>
      </p:sp>
      <p:sp>
        <p:nvSpPr>
          <p:cNvPr id="526" name="Google Shape;526;p89"/>
          <p:cNvSpPr/>
          <p:nvPr/>
        </p:nvSpPr>
        <p:spPr>
          <a:xfrm>
            <a:off x="4622775" y="3261200"/>
            <a:ext cx="3631500" cy="664200"/>
          </a:xfrm>
          <a:prstGeom prst="round2DiagRect">
            <a:avLst>
              <a:gd name="adj1" fmla="val 16667"/>
              <a:gd name="adj2" fmla="val 0"/>
            </a:avLst>
          </a:prstGeom>
          <a:solidFill>
            <a:srgbClr val="010D54"/>
          </a:solidFill>
          <a:ln>
            <a:noFill/>
          </a:ln>
        </p:spPr>
        <p:txBody>
          <a:bodyPr spcFirstLastPara="1" wrap="square" lIns="89225" tIns="89225" rIns="89225" bIns="89225" anchor="ctr" anchorCtr="0">
            <a:noAutofit/>
          </a:bodyPr>
          <a:lstStyle/>
          <a:p>
            <a:pPr marL="0" lvl="0" indent="0" algn="l" rtl="0">
              <a:lnSpc>
                <a:spcPct val="120000"/>
              </a:lnSpc>
              <a:spcBef>
                <a:spcPts val="0"/>
              </a:spcBef>
              <a:spcAft>
                <a:spcPts val="0"/>
              </a:spcAft>
              <a:buNone/>
            </a:pPr>
            <a:r>
              <a:rPr lang="en" sz="1800">
                <a:solidFill>
                  <a:schemeClr val="lt1"/>
                </a:solidFill>
                <a:latin typeface="Lexend"/>
                <a:ea typeface="Lexend"/>
                <a:cs typeface="Lexend"/>
                <a:sym typeface="Lexend"/>
              </a:rPr>
              <a:t>Manage risks and avoid harm</a:t>
            </a:r>
            <a:endParaRPr sz="1800">
              <a:solidFill>
                <a:schemeClr val="lt1"/>
              </a:solidFill>
              <a:latin typeface="Lexend"/>
              <a:ea typeface="Lexend"/>
              <a:cs typeface="Lexend"/>
              <a:sym typeface="Lexend"/>
            </a:endParaRPr>
          </a:p>
        </p:txBody>
      </p:sp>
      <p:sp>
        <p:nvSpPr>
          <p:cNvPr id="527" name="Google Shape;527;p89"/>
          <p:cNvSpPr/>
          <p:nvPr/>
        </p:nvSpPr>
        <p:spPr>
          <a:xfrm>
            <a:off x="574600" y="4034837"/>
            <a:ext cx="3631500" cy="713700"/>
          </a:xfrm>
          <a:prstGeom prst="round2DiagRect">
            <a:avLst>
              <a:gd name="adj1" fmla="val 16667"/>
              <a:gd name="adj2" fmla="val 0"/>
            </a:avLst>
          </a:prstGeom>
          <a:solidFill>
            <a:srgbClr val="010D54"/>
          </a:solidFill>
          <a:ln>
            <a:noFill/>
          </a:ln>
        </p:spPr>
        <p:txBody>
          <a:bodyPr spcFirstLastPara="1" wrap="square" lIns="89225" tIns="89225" rIns="89225" bIns="89225" anchor="ctr" anchorCtr="0">
            <a:noAutofit/>
          </a:bodyPr>
          <a:lstStyle/>
          <a:p>
            <a:pPr marL="0" lvl="0" indent="0" algn="l" rtl="0">
              <a:lnSpc>
                <a:spcPct val="120000"/>
              </a:lnSpc>
              <a:spcBef>
                <a:spcPts val="0"/>
              </a:spcBef>
              <a:spcAft>
                <a:spcPts val="0"/>
              </a:spcAft>
              <a:buNone/>
            </a:pPr>
            <a:r>
              <a:rPr lang="en" sz="1800">
                <a:solidFill>
                  <a:schemeClr val="lt1"/>
                </a:solidFill>
                <a:latin typeface="Lexend"/>
                <a:ea typeface="Lexend"/>
                <a:cs typeface="Lexend"/>
                <a:sym typeface="Lexend"/>
              </a:rPr>
              <a:t>Express themselves more clearly</a:t>
            </a:r>
            <a:endParaRPr sz="1800">
              <a:solidFill>
                <a:schemeClr val="lt1"/>
              </a:solidFill>
              <a:latin typeface="Lexend"/>
              <a:ea typeface="Lexend"/>
              <a:cs typeface="Lexend"/>
              <a:sym typeface="Lexend"/>
            </a:endParaRPr>
          </a:p>
        </p:txBody>
      </p:sp>
      <p:sp>
        <p:nvSpPr>
          <p:cNvPr id="528" name="Google Shape;528;p89"/>
          <p:cNvSpPr/>
          <p:nvPr/>
        </p:nvSpPr>
        <p:spPr>
          <a:xfrm>
            <a:off x="4622775" y="4034825"/>
            <a:ext cx="3631500" cy="713700"/>
          </a:xfrm>
          <a:prstGeom prst="round2DiagRect">
            <a:avLst>
              <a:gd name="adj1" fmla="val 16667"/>
              <a:gd name="adj2" fmla="val 0"/>
            </a:avLst>
          </a:prstGeom>
          <a:solidFill>
            <a:srgbClr val="010D54"/>
          </a:solidFill>
          <a:ln>
            <a:noFill/>
          </a:ln>
        </p:spPr>
        <p:txBody>
          <a:bodyPr spcFirstLastPara="1" wrap="square" lIns="89225" tIns="89225" rIns="89225" bIns="89225" anchor="ctr" anchorCtr="0">
            <a:noAutofit/>
          </a:bodyPr>
          <a:lstStyle/>
          <a:p>
            <a:pPr marL="0" lvl="0" indent="0" algn="l" rtl="0">
              <a:lnSpc>
                <a:spcPct val="120000"/>
              </a:lnSpc>
              <a:spcBef>
                <a:spcPts val="0"/>
              </a:spcBef>
              <a:spcAft>
                <a:spcPts val="0"/>
              </a:spcAft>
              <a:buNone/>
            </a:pPr>
            <a:r>
              <a:rPr lang="en" sz="1800">
                <a:solidFill>
                  <a:schemeClr val="lt1"/>
                </a:solidFill>
                <a:latin typeface="Lexend"/>
                <a:ea typeface="Lexend"/>
                <a:cs typeface="Lexend"/>
                <a:sym typeface="Lexend"/>
              </a:rPr>
              <a:t>Better wellbeing</a:t>
            </a:r>
            <a:endParaRPr sz="1800">
              <a:solidFill>
                <a:schemeClr val="lt1"/>
              </a:solidFill>
              <a:latin typeface="Lexend"/>
              <a:ea typeface="Lexend"/>
              <a:cs typeface="Lexend"/>
              <a:sym typeface="Lexend"/>
            </a:endParaRPr>
          </a:p>
        </p:txBody>
      </p:sp>
      <p:pic>
        <p:nvPicPr>
          <p:cNvPr id="2" name="Recorded Sound">
            <a:hlinkClick r:id="" action="ppaction://media"/>
            <a:extLst>
              <a:ext uri="{FF2B5EF4-FFF2-40B4-BE49-F238E27FC236}">
                <a16:creationId xmlns:a16="http://schemas.microsoft.com/office/drawing/2014/main" id="{642A1474-6EF9-D106-553B-E24AF76CDC9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010593" y="1567956"/>
            <a:ext cx="487363" cy="4873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2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2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2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2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2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2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mediacall" presetSubtype="0" fill="hold" nodeType="clickEffect">
                                  <p:stCondLst>
                                    <p:cond delay="0"/>
                                  </p:stCondLst>
                                  <p:childTnLst>
                                    <p:cmd type="call" cmd="playFrom(0.0)">
                                      <p:cBhvr>
                                        <p:cTn id="20" dur="3513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1"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DACCFD"/>
        </a:solidFill>
        <a:effectLst/>
      </p:bgPr>
    </p:bg>
    <p:spTree>
      <p:nvGrpSpPr>
        <p:cNvPr id="1" name="Shape 532"/>
        <p:cNvGrpSpPr/>
        <p:nvPr/>
      </p:nvGrpSpPr>
      <p:grpSpPr>
        <a:xfrm>
          <a:off x="0" y="0"/>
          <a:ext cx="0" cy="0"/>
          <a:chOff x="0" y="0"/>
          <a:chExt cx="0" cy="0"/>
        </a:xfrm>
      </p:grpSpPr>
      <p:sp>
        <p:nvSpPr>
          <p:cNvPr id="533" name="Google Shape;533;p90"/>
          <p:cNvSpPr txBox="1">
            <a:spLocks noGrp="1"/>
          </p:cNvSpPr>
          <p:nvPr>
            <p:ph type="sldNum" idx="12"/>
          </p:nvPr>
        </p:nvSpPr>
        <p:spPr>
          <a:xfrm>
            <a:off x="17663750" y="9631250"/>
            <a:ext cx="378600" cy="5034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t>5</a:t>
            </a:fld>
            <a:endParaRPr/>
          </a:p>
        </p:txBody>
      </p:sp>
      <p:sp>
        <p:nvSpPr>
          <p:cNvPr id="534" name="Google Shape;534;p90"/>
          <p:cNvSpPr txBox="1">
            <a:spLocks noGrp="1"/>
          </p:cNvSpPr>
          <p:nvPr>
            <p:ph type="title"/>
          </p:nvPr>
        </p:nvSpPr>
        <p:spPr>
          <a:xfrm>
            <a:off x="311700" y="233750"/>
            <a:ext cx="8707500" cy="4566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sz="2400"/>
              <a:t>What government guidance do we follow?</a:t>
            </a:r>
            <a:endParaRPr sz="2400"/>
          </a:p>
          <a:p>
            <a:pPr marL="0" lvl="0" indent="0" algn="l" rtl="0">
              <a:spcBef>
                <a:spcPts val="0"/>
              </a:spcBef>
              <a:spcAft>
                <a:spcPts val="0"/>
              </a:spcAft>
              <a:buNone/>
            </a:pPr>
            <a:endParaRPr sz="2400"/>
          </a:p>
        </p:txBody>
      </p:sp>
      <p:pic>
        <p:nvPicPr>
          <p:cNvPr id="535" name="Google Shape;535;p90"/>
          <p:cNvPicPr preferRelativeResize="0"/>
          <p:nvPr/>
        </p:nvPicPr>
        <p:blipFill>
          <a:blip r:embed="rId5">
            <a:alphaModFix/>
          </a:blip>
          <a:stretch>
            <a:fillRect/>
          </a:stretch>
        </p:blipFill>
        <p:spPr>
          <a:xfrm>
            <a:off x="311700" y="991797"/>
            <a:ext cx="2772055" cy="3714331"/>
          </a:xfrm>
          <a:prstGeom prst="rect">
            <a:avLst/>
          </a:prstGeom>
          <a:noFill/>
          <a:ln>
            <a:noFill/>
          </a:ln>
          <a:effectLst>
            <a:outerShdw blurRad="114255" dist="38085" dir="5400000" algn="bl" rotWithShape="0">
              <a:srgbClr val="000000">
                <a:alpha val="50000"/>
              </a:srgbClr>
            </a:outerShdw>
          </a:effectLst>
        </p:spPr>
      </p:pic>
      <p:pic>
        <p:nvPicPr>
          <p:cNvPr id="536" name="Google Shape;536;p90"/>
          <p:cNvPicPr preferRelativeResize="0"/>
          <p:nvPr/>
        </p:nvPicPr>
        <p:blipFill>
          <a:blip r:embed="rId6">
            <a:alphaModFix/>
          </a:blip>
          <a:stretch>
            <a:fillRect/>
          </a:stretch>
        </p:blipFill>
        <p:spPr>
          <a:xfrm>
            <a:off x="6216482" y="1011188"/>
            <a:ext cx="2615817" cy="3675557"/>
          </a:xfrm>
          <a:prstGeom prst="rect">
            <a:avLst/>
          </a:prstGeom>
          <a:noFill/>
          <a:ln>
            <a:noFill/>
          </a:ln>
          <a:effectLst>
            <a:outerShdw blurRad="114255" dist="38085" dir="5400000" algn="bl" rotWithShape="0">
              <a:srgbClr val="000000">
                <a:alpha val="50000"/>
              </a:srgbClr>
            </a:outerShdw>
          </a:effectLst>
        </p:spPr>
      </p:pic>
      <p:pic>
        <p:nvPicPr>
          <p:cNvPr id="537" name="Google Shape;537;p90"/>
          <p:cNvPicPr preferRelativeResize="0"/>
          <p:nvPr/>
        </p:nvPicPr>
        <p:blipFill>
          <a:blip r:embed="rId7">
            <a:alphaModFix/>
          </a:blip>
          <a:stretch>
            <a:fillRect/>
          </a:stretch>
        </p:blipFill>
        <p:spPr>
          <a:xfrm>
            <a:off x="3334875" y="1011200"/>
            <a:ext cx="2685634" cy="3675549"/>
          </a:xfrm>
          <a:prstGeom prst="rect">
            <a:avLst/>
          </a:prstGeom>
          <a:noFill/>
          <a:ln>
            <a:noFill/>
          </a:ln>
          <a:effectLst>
            <a:outerShdw blurRad="85691" dist="95212" dir="2700000" algn="bl" rotWithShape="0">
              <a:srgbClr val="000000">
                <a:alpha val="34000"/>
              </a:srgbClr>
            </a:outerShdw>
          </a:effectLst>
        </p:spPr>
      </p:pic>
      <p:pic>
        <p:nvPicPr>
          <p:cNvPr id="2" name="Recorded Sound">
            <a:hlinkClick r:id="" action="ppaction://media"/>
            <a:extLst>
              <a:ext uri="{FF2B5EF4-FFF2-40B4-BE49-F238E27FC236}">
                <a16:creationId xmlns:a16="http://schemas.microsoft.com/office/drawing/2014/main" id="{BAEA6308-DCD6-4866-7D10-C3E2EEC68D38}"/>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7421245" y="213073"/>
            <a:ext cx="487363" cy="4873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41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DACCFD"/>
        </a:solidFill>
        <a:effectLst/>
      </p:bgPr>
    </p:bg>
    <p:spTree>
      <p:nvGrpSpPr>
        <p:cNvPr id="1" name="Shape 541"/>
        <p:cNvGrpSpPr/>
        <p:nvPr/>
      </p:nvGrpSpPr>
      <p:grpSpPr>
        <a:xfrm>
          <a:off x="0" y="0"/>
          <a:ext cx="0" cy="0"/>
          <a:chOff x="0" y="0"/>
          <a:chExt cx="0" cy="0"/>
        </a:xfrm>
      </p:grpSpPr>
      <p:sp>
        <p:nvSpPr>
          <p:cNvPr id="542" name="Google Shape;542;p91"/>
          <p:cNvSpPr txBox="1">
            <a:spLocks noGrp="1"/>
          </p:cNvSpPr>
          <p:nvPr>
            <p:ph type="sldNum" idx="12"/>
          </p:nvPr>
        </p:nvSpPr>
        <p:spPr>
          <a:xfrm>
            <a:off x="17663750" y="9631250"/>
            <a:ext cx="378600" cy="5034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t>6</a:t>
            </a:fld>
            <a:endParaRPr/>
          </a:p>
        </p:txBody>
      </p:sp>
      <p:sp>
        <p:nvSpPr>
          <p:cNvPr id="543" name="Google Shape;543;p91"/>
          <p:cNvSpPr txBox="1">
            <a:spLocks noGrp="1"/>
          </p:cNvSpPr>
          <p:nvPr>
            <p:ph type="title"/>
          </p:nvPr>
        </p:nvSpPr>
        <p:spPr>
          <a:xfrm>
            <a:off x="311700" y="233750"/>
            <a:ext cx="8707500" cy="4566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sz="2400"/>
              <a:t>What government guidance do we follow?</a:t>
            </a:r>
            <a:endParaRPr sz="2400"/>
          </a:p>
          <a:p>
            <a:pPr marL="0" lvl="0" indent="0" algn="l" rtl="0">
              <a:spcBef>
                <a:spcPts val="0"/>
              </a:spcBef>
              <a:spcAft>
                <a:spcPts val="0"/>
              </a:spcAft>
              <a:buNone/>
            </a:pPr>
            <a:endParaRPr sz="2400"/>
          </a:p>
        </p:txBody>
      </p:sp>
      <p:pic>
        <p:nvPicPr>
          <p:cNvPr id="544" name="Google Shape;544;p91"/>
          <p:cNvPicPr preferRelativeResize="0"/>
          <p:nvPr/>
        </p:nvPicPr>
        <p:blipFill>
          <a:blip r:embed="rId5">
            <a:alphaModFix/>
          </a:blip>
          <a:stretch>
            <a:fillRect/>
          </a:stretch>
        </p:blipFill>
        <p:spPr>
          <a:xfrm>
            <a:off x="7713275" y="853725"/>
            <a:ext cx="1171500" cy="1603200"/>
          </a:xfrm>
          <a:prstGeom prst="roundRect">
            <a:avLst>
              <a:gd name="adj" fmla="val 10096"/>
            </a:avLst>
          </a:prstGeom>
          <a:noFill/>
          <a:ln w="28575" cap="flat" cmpd="sng">
            <a:solidFill>
              <a:srgbClr val="002060"/>
            </a:solidFill>
            <a:prstDash val="solid"/>
            <a:round/>
            <a:headEnd type="none" w="sm" len="sm"/>
            <a:tailEnd type="none" w="sm" len="sm"/>
          </a:ln>
          <a:effectLst>
            <a:outerShdw blurRad="85691" dist="95212" dir="2700000" algn="bl" rotWithShape="0">
              <a:srgbClr val="000000">
                <a:alpha val="34000"/>
              </a:srgbClr>
            </a:outerShdw>
          </a:effectLst>
        </p:spPr>
      </p:pic>
      <p:sp>
        <p:nvSpPr>
          <p:cNvPr id="545" name="Google Shape;545;p91"/>
          <p:cNvSpPr/>
          <p:nvPr/>
        </p:nvSpPr>
        <p:spPr>
          <a:xfrm>
            <a:off x="311700" y="853725"/>
            <a:ext cx="7291200" cy="1603200"/>
          </a:xfrm>
          <a:prstGeom prst="roundRect">
            <a:avLst>
              <a:gd name="adj" fmla="val 3249"/>
            </a:avLst>
          </a:prstGeom>
          <a:solidFill>
            <a:srgbClr val="FFFFFF"/>
          </a:solidFill>
          <a:ln w="28575" cap="flat" cmpd="sng">
            <a:solidFill>
              <a:srgbClr val="010D56"/>
            </a:solidFill>
            <a:prstDash val="solid"/>
            <a:round/>
            <a:headEnd type="none" w="sm" len="sm"/>
            <a:tailEnd type="none" w="sm" len="sm"/>
          </a:ln>
        </p:spPr>
        <p:txBody>
          <a:bodyPr spcFirstLastPara="1" wrap="square" lIns="45725" tIns="45725" rIns="45725" bIns="45725" anchor="t" anchorCtr="0">
            <a:noAutofit/>
          </a:bodyPr>
          <a:lstStyle/>
          <a:p>
            <a:pPr marL="0" lvl="0" indent="0" algn="l" rtl="0">
              <a:lnSpc>
                <a:spcPct val="120000"/>
              </a:lnSpc>
              <a:spcBef>
                <a:spcPts val="0"/>
              </a:spcBef>
              <a:spcAft>
                <a:spcPts val="0"/>
              </a:spcAft>
              <a:buNone/>
            </a:pPr>
            <a:r>
              <a:rPr lang="en" sz="1800">
                <a:solidFill>
                  <a:srgbClr val="010D56"/>
                </a:solidFill>
                <a:latin typeface="Lexend"/>
                <a:ea typeface="Lexend"/>
                <a:cs typeface="Lexend"/>
                <a:sym typeface="Lexend"/>
              </a:rPr>
              <a:t>The government guidance for RSHE has changed (coming into effect in September 2026).</a:t>
            </a:r>
            <a:endParaRPr sz="1800">
              <a:solidFill>
                <a:srgbClr val="010D56"/>
              </a:solidFill>
              <a:latin typeface="Lexend"/>
              <a:ea typeface="Lexend"/>
              <a:cs typeface="Lexend"/>
              <a:sym typeface="Lexend"/>
            </a:endParaRPr>
          </a:p>
          <a:p>
            <a:pPr marL="0" lvl="0" indent="0" algn="l" rtl="0">
              <a:lnSpc>
                <a:spcPct val="120000"/>
              </a:lnSpc>
              <a:spcBef>
                <a:spcPts val="500"/>
              </a:spcBef>
              <a:spcAft>
                <a:spcPts val="0"/>
              </a:spcAft>
              <a:buNone/>
            </a:pPr>
            <a:r>
              <a:rPr lang="en" sz="1800">
                <a:solidFill>
                  <a:srgbClr val="010D56"/>
                </a:solidFill>
                <a:latin typeface="Lexend"/>
                <a:ea typeface="Lexend"/>
                <a:cs typeface="Lexend"/>
                <a:sym typeface="Lexend"/>
              </a:rPr>
              <a:t>Although this is not radically different to the previous guidance, there are some changes to the guidance, such as:</a:t>
            </a:r>
            <a:endParaRPr sz="1800">
              <a:solidFill>
                <a:srgbClr val="010D56"/>
              </a:solidFill>
              <a:latin typeface="Lexend"/>
              <a:ea typeface="Lexend"/>
              <a:cs typeface="Lexend"/>
              <a:sym typeface="Lexend"/>
            </a:endParaRPr>
          </a:p>
          <a:p>
            <a:pPr marL="0" lvl="0" indent="0" algn="l" rtl="0">
              <a:lnSpc>
                <a:spcPct val="120000"/>
              </a:lnSpc>
              <a:spcBef>
                <a:spcPts val="500"/>
              </a:spcBef>
              <a:spcAft>
                <a:spcPts val="500"/>
              </a:spcAft>
              <a:buNone/>
            </a:pPr>
            <a:endParaRPr sz="1800">
              <a:solidFill>
                <a:srgbClr val="010D56"/>
              </a:solidFill>
              <a:latin typeface="Lexend"/>
              <a:ea typeface="Lexend"/>
              <a:cs typeface="Lexend"/>
              <a:sym typeface="Lexend"/>
            </a:endParaRPr>
          </a:p>
        </p:txBody>
      </p:sp>
      <p:sp>
        <p:nvSpPr>
          <p:cNvPr id="546" name="Google Shape;546;p91"/>
          <p:cNvSpPr/>
          <p:nvPr/>
        </p:nvSpPr>
        <p:spPr>
          <a:xfrm>
            <a:off x="311700" y="2659956"/>
            <a:ext cx="4182900" cy="681300"/>
          </a:xfrm>
          <a:prstGeom prst="roundRect">
            <a:avLst>
              <a:gd name="adj" fmla="val 18527"/>
            </a:avLst>
          </a:prstGeom>
          <a:solidFill>
            <a:srgbClr val="FEFEBA"/>
          </a:solidFill>
          <a:ln w="28575" cap="flat" cmpd="sng">
            <a:solidFill>
              <a:srgbClr val="010D56"/>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lnSpc>
                <a:spcPct val="115000"/>
              </a:lnSpc>
              <a:spcBef>
                <a:spcPts val="0"/>
              </a:spcBef>
              <a:spcAft>
                <a:spcPts val="0"/>
              </a:spcAft>
              <a:buClr>
                <a:srgbClr val="000000"/>
              </a:buClr>
              <a:buSzPts val="2200"/>
              <a:buFont typeface="Arial"/>
              <a:buNone/>
            </a:pPr>
            <a:r>
              <a:rPr lang="en" sz="1700">
                <a:solidFill>
                  <a:srgbClr val="010D54"/>
                </a:solidFill>
                <a:latin typeface="Lexend"/>
                <a:ea typeface="Lexend"/>
                <a:cs typeface="Lexend"/>
                <a:sym typeface="Lexend"/>
              </a:rPr>
              <a:t>Increased focus on addressing sexual violence and misogyny.</a:t>
            </a:r>
            <a:endParaRPr sz="1700">
              <a:solidFill>
                <a:srgbClr val="010D54"/>
              </a:solidFill>
              <a:latin typeface="Lexend"/>
              <a:ea typeface="Lexend"/>
              <a:cs typeface="Lexend"/>
              <a:sym typeface="Lexend"/>
            </a:endParaRPr>
          </a:p>
        </p:txBody>
      </p:sp>
      <p:sp>
        <p:nvSpPr>
          <p:cNvPr id="547" name="Google Shape;547;p91"/>
          <p:cNvSpPr/>
          <p:nvPr/>
        </p:nvSpPr>
        <p:spPr>
          <a:xfrm>
            <a:off x="311700" y="3446711"/>
            <a:ext cx="4182900" cy="681300"/>
          </a:xfrm>
          <a:prstGeom prst="roundRect">
            <a:avLst>
              <a:gd name="adj" fmla="val 18527"/>
            </a:avLst>
          </a:prstGeom>
          <a:solidFill>
            <a:srgbClr val="FEFEBA"/>
          </a:solidFill>
          <a:ln w="28575" cap="flat" cmpd="sng">
            <a:solidFill>
              <a:srgbClr val="010D56"/>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lnSpc>
                <a:spcPct val="115000"/>
              </a:lnSpc>
              <a:spcBef>
                <a:spcPts val="0"/>
              </a:spcBef>
              <a:spcAft>
                <a:spcPts val="0"/>
              </a:spcAft>
              <a:buClr>
                <a:srgbClr val="000000"/>
              </a:buClr>
              <a:buSzPts val="2200"/>
              <a:buFont typeface="Arial"/>
              <a:buNone/>
            </a:pPr>
            <a:r>
              <a:rPr lang="en" sz="1700">
                <a:solidFill>
                  <a:srgbClr val="010D54"/>
                </a:solidFill>
                <a:latin typeface="Lexend"/>
                <a:ea typeface="Lexend"/>
                <a:cs typeface="Lexend"/>
                <a:sym typeface="Lexend"/>
              </a:rPr>
              <a:t>More detail about the impact of AI and social media.</a:t>
            </a:r>
            <a:endParaRPr sz="1700">
              <a:solidFill>
                <a:srgbClr val="010D54"/>
              </a:solidFill>
              <a:latin typeface="Lexend"/>
              <a:ea typeface="Lexend"/>
              <a:cs typeface="Lexend"/>
              <a:sym typeface="Lexend"/>
            </a:endParaRPr>
          </a:p>
        </p:txBody>
      </p:sp>
      <p:sp>
        <p:nvSpPr>
          <p:cNvPr id="548" name="Google Shape;548;p91"/>
          <p:cNvSpPr/>
          <p:nvPr/>
        </p:nvSpPr>
        <p:spPr>
          <a:xfrm>
            <a:off x="4702000" y="2659941"/>
            <a:ext cx="4182900" cy="681300"/>
          </a:xfrm>
          <a:prstGeom prst="roundRect">
            <a:avLst>
              <a:gd name="adj" fmla="val 18527"/>
            </a:avLst>
          </a:prstGeom>
          <a:solidFill>
            <a:srgbClr val="FEFEBA"/>
          </a:solidFill>
          <a:ln w="28575" cap="flat" cmpd="sng">
            <a:solidFill>
              <a:srgbClr val="010D56"/>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lnSpc>
                <a:spcPct val="115000"/>
              </a:lnSpc>
              <a:spcBef>
                <a:spcPts val="0"/>
              </a:spcBef>
              <a:spcAft>
                <a:spcPts val="0"/>
              </a:spcAft>
              <a:buClr>
                <a:srgbClr val="000000"/>
              </a:buClr>
              <a:buSzPts val="2200"/>
              <a:buFont typeface="Arial"/>
              <a:buNone/>
            </a:pPr>
            <a:r>
              <a:rPr lang="en" sz="1700">
                <a:solidFill>
                  <a:srgbClr val="010D54"/>
                </a:solidFill>
                <a:latin typeface="Lexend"/>
                <a:ea typeface="Lexend"/>
                <a:cs typeface="Lexend"/>
                <a:sym typeface="Lexend"/>
              </a:rPr>
              <a:t>Specific wording about gender identity, and gender reassignment.</a:t>
            </a:r>
            <a:endParaRPr sz="1700">
              <a:solidFill>
                <a:srgbClr val="010D54"/>
              </a:solidFill>
              <a:latin typeface="Lexend"/>
              <a:ea typeface="Lexend"/>
              <a:cs typeface="Lexend"/>
              <a:sym typeface="Lexend"/>
            </a:endParaRPr>
          </a:p>
        </p:txBody>
      </p:sp>
      <p:sp>
        <p:nvSpPr>
          <p:cNvPr id="549" name="Google Shape;549;p91"/>
          <p:cNvSpPr/>
          <p:nvPr/>
        </p:nvSpPr>
        <p:spPr>
          <a:xfrm>
            <a:off x="4702007" y="3446716"/>
            <a:ext cx="4182900" cy="681300"/>
          </a:xfrm>
          <a:prstGeom prst="roundRect">
            <a:avLst>
              <a:gd name="adj" fmla="val 18527"/>
            </a:avLst>
          </a:prstGeom>
          <a:solidFill>
            <a:srgbClr val="FEFEBA"/>
          </a:solidFill>
          <a:ln w="28575" cap="flat" cmpd="sng">
            <a:solidFill>
              <a:srgbClr val="010D56"/>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lnSpc>
                <a:spcPct val="115000"/>
              </a:lnSpc>
              <a:spcBef>
                <a:spcPts val="0"/>
              </a:spcBef>
              <a:spcAft>
                <a:spcPts val="0"/>
              </a:spcAft>
              <a:buClr>
                <a:srgbClr val="000000"/>
              </a:buClr>
              <a:buSzPts val="2200"/>
              <a:buFont typeface="Arial"/>
              <a:buNone/>
            </a:pPr>
            <a:r>
              <a:rPr lang="en" sz="1700">
                <a:solidFill>
                  <a:srgbClr val="010D54"/>
                </a:solidFill>
                <a:latin typeface="Lexend"/>
                <a:ea typeface="Lexend"/>
                <a:cs typeface="Lexend"/>
                <a:sym typeface="Lexend"/>
              </a:rPr>
              <a:t>More emphasis on emotional understanding, including loneliness</a:t>
            </a:r>
            <a:endParaRPr sz="1700">
              <a:solidFill>
                <a:srgbClr val="010D54"/>
              </a:solidFill>
              <a:latin typeface="Lexend"/>
              <a:ea typeface="Lexend"/>
              <a:cs typeface="Lexend"/>
              <a:sym typeface="Lexend"/>
            </a:endParaRPr>
          </a:p>
        </p:txBody>
      </p:sp>
      <p:pic>
        <p:nvPicPr>
          <p:cNvPr id="2" name="Recorded Sound">
            <a:hlinkClick r:id="" action="ppaction://media"/>
            <a:extLst>
              <a:ext uri="{FF2B5EF4-FFF2-40B4-BE49-F238E27FC236}">
                <a16:creationId xmlns:a16="http://schemas.microsoft.com/office/drawing/2014/main" id="{B9CCC97C-97C8-CF8D-8263-9D7223C7D69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055343" y="4331032"/>
            <a:ext cx="487363" cy="4873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242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DACCFD"/>
        </a:solidFill>
        <a:effectLst/>
      </p:bgPr>
    </p:bg>
    <p:spTree>
      <p:nvGrpSpPr>
        <p:cNvPr id="1" name="Shape 553"/>
        <p:cNvGrpSpPr/>
        <p:nvPr/>
      </p:nvGrpSpPr>
      <p:grpSpPr>
        <a:xfrm>
          <a:off x="0" y="0"/>
          <a:ext cx="0" cy="0"/>
          <a:chOff x="0" y="0"/>
          <a:chExt cx="0" cy="0"/>
        </a:xfrm>
      </p:grpSpPr>
      <p:sp>
        <p:nvSpPr>
          <p:cNvPr id="554" name="Google Shape;554;p92"/>
          <p:cNvSpPr txBox="1">
            <a:spLocks noGrp="1"/>
          </p:cNvSpPr>
          <p:nvPr>
            <p:ph type="sldNum" idx="12"/>
          </p:nvPr>
        </p:nvSpPr>
        <p:spPr>
          <a:xfrm>
            <a:off x="17663750" y="9631250"/>
            <a:ext cx="378600" cy="5034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t>7</a:t>
            </a:fld>
            <a:endParaRPr/>
          </a:p>
        </p:txBody>
      </p:sp>
      <p:sp>
        <p:nvSpPr>
          <p:cNvPr id="555" name="Google Shape;555;p92"/>
          <p:cNvSpPr txBox="1">
            <a:spLocks noGrp="1"/>
          </p:cNvSpPr>
          <p:nvPr>
            <p:ph type="title"/>
          </p:nvPr>
        </p:nvSpPr>
        <p:spPr>
          <a:xfrm>
            <a:off x="311700" y="233750"/>
            <a:ext cx="8707500" cy="4566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sz="2400"/>
              <a:t>What is the Life Lessons approach?</a:t>
            </a:r>
            <a:endParaRPr sz="2400"/>
          </a:p>
          <a:p>
            <a:pPr marL="0" lvl="0" indent="0" algn="l" rtl="0">
              <a:spcBef>
                <a:spcPts val="0"/>
              </a:spcBef>
              <a:spcAft>
                <a:spcPts val="0"/>
              </a:spcAft>
              <a:buNone/>
            </a:pPr>
            <a:endParaRPr sz="2400"/>
          </a:p>
        </p:txBody>
      </p:sp>
      <p:grpSp>
        <p:nvGrpSpPr>
          <p:cNvPr id="556" name="Google Shape;556;p92"/>
          <p:cNvGrpSpPr/>
          <p:nvPr/>
        </p:nvGrpSpPr>
        <p:grpSpPr>
          <a:xfrm>
            <a:off x="312461" y="914474"/>
            <a:ext cx="2691265" cy="1897912"/>
            <a:chOff x="8285772" y="1131082"/>
            <a:chExt cx="1825205" cy="1545909"/>
          </a:xfrm>
        </p:grpSpPr>
        <p:sp>
          <p:nvSpPr>
            <p:cNvPr id="557" name="Google Shape;557;p92"/>
            <p:cNvSpPr/>
            <p:nvPr/>
          </p:nvSpPr>
          <p:spPr>
            <a:xfrm>
              <a:off x="8285778" y="1131082"/>
              <a:ext cx="1825200" cy="511800"/>
            </a:xfrm>
            <a:prstGeom prst="round1Rect">
              <a:avLst>
                <a:gd name="adj" fmla="val 50000"/>
              </a:avLst>
            </a:prstGeom>
            <a:solidFill>
              <a:srgbClr val="4501F6"/>
            </a:solidFill>
            <a:ln>
              <a:noFill/>
            </a:ln>
          </p:spPr>
          <p:txBody>
            <a:bodyPr spcFirstLastPara="1" wrap="square" lIns="112250" tIns="112250" rIns="112250" bIns="112250" anchor="ctr" anchorCtr="0">
              <a:noAutofit/>
            </a:bodyPr>
            <a:lstStyle/>
            <a:p>
              <a:pPr marL="0" lvl="0" indent="0" algn="l" rtl="0">
                <a:spcBef>
                  <a:spcPts val="0"/>
                </a:spcBef>
                <a:spcAft>
                  <a:spcPts val="0"/>
                </a:spcAft>
                <a:buNone/>
              </a:pPr>
              <a:r>
                <a:rPr lang="en" sz="2947" b="1">
                  <a:solidFill>
                    <a:srgbClr val="FFFFFF"/>
                  </a:solidFill>
                  <a:latin typeface="Lexend"/>
                  <a:ea typeface="Lexend"/>
                  <a:cs typeface="Lexend"/>
                  <a:sym typeface="Lexend"/>
                </a:rPr>
                <a:t>Positivity</a:t>
              </a:r>
              <a:endParaRPr sz="2947" b="1">
                <a:solidFill>
                  <a:srgbClr val="FFFFFF"/>
                </a:solidFill>
                <a:latin typeface="Lexend"/>
                <a:ea typeface="Lexend"/>
                <a:cs typeface="Lexend"/>
                <a:sym typeface="Lexend"/>
              </a:endParaRPr>
            </a:p>
          </p:txBody>
        </p:sp>
        <p:sp>
          <p:nvSpPr>
            <p:cNvPr id="558" name="Google Shape;558;p92"/>
            <p:cNvSpPr/>
            <p:nvPr/>
          </p:nvSpPr>
          <p:spPr>
            <a:xfrm>
              <a:off x="8285772" y="1642891"/>
              <a:ext cx="1825200" cy="1034100"/>
            </a:xfrm>
            <a:prstGeom prst="rect">
              <a:avLst/>
            </a:prstGeom>
            <a:solidFill>
              <a:srgbClr val="B599FB"/>
            </a:solidFill>
            <a:ln>
              <a:noFill/>
            </a:ln>
          </p:spPr>
          <p:txBody>
            <a:bodyPr spcFirstLastPara="1" wrap="square" lIns="112250" tIns="112250" rIns="112250" bIns="112250" anchor="t" anchorCtr="0">
              <a:noAutofit/>
            </a:bodyPr>
            <a:lstStyle/>
            <a:p>
              <a:pPr marL="0" lvl="0" indent="0" algn="l" rtl="0">
                <a:spcBef>
                  <a:spcPts val="0"/>
                </a:spcBef>
                <a:spcAft>
                  <a:spcPts val="0"/>
                </a:spcAft>
                <a:buNone/>
              </a:pPr>
              <a:r>
                <a:rPr lang="en" sz="1800">
                  <a:solidFill>
                    <a:srgbClr val="1E2360"/>
                  </a:solidFill>
                  <a:latin typeface="Lexend"/>
                  <a:ea typeface="Lexend"/>
                  <a:cs typeface="Lexend"/>
                  <a:sym typeface="Lexend"/>
                </a:rPr>
                <a:t>We want young people to feel positive about the future</a:t>
              </a:r>
              <a:endParaRPr sz="1800">
                <a:solidFill>
                  <a:srgbClr val="1E2360"/>
                </a:solidFill>
                <a:latin typeface="Lexend"/>
                <a:ea typeface="Lexend"/>
                <a:cs typeface="Lexend"/>
                <a:sym typeface="Lexend"/>
              </a:endParaRPr>
            </a:p>
          </p:txBody>
        </p:sp>
      </p:grpSp>
      <p:grpSp>
        <p:nvGrpSpPr>
          <p:cNvPr id="559" name="Google Shape;559;p92"/>
          <p:cNvGrpSpPr/>
          <p:nvPr/>
        </p:nvGrpSpPr>
        <p:grpSpPr>
          <a:xfrm>
            <a:off x="3279604" y="1795683"/>
            <a:ext cx="2487390" cy="2518143"/>
            <a:chOff x="8285772" y="1131082"/>
            <a:chExt cx="1825205" cy="2277626"/>
          </a:xfrm>
        </p:grpSpPr>
        <p:sp>
          <p:nvSpPr>
            <p:cNvPr id="560" name="Google Shape;560;p92"/>
            <p:cNvSpPr/>
            <p:nvPr/>
          </p:nvSpPr>
          <p:spPr>
            <a:xfrm>
              <a:off x="8285778" y="1131082"/>
              <a:ext cx="1825200" cy="511800"/>
            </a:xfrm>
            <a:prstGeom prst="round1Rect">
              <a:avLst>
                <a:gd name="adj" fmla="val 50000"/>
              </a:avLst>
            </a:prstGeom>
            <a:solidFill>
              <a:srgbClr val="4501F6"/>
            </a:solidFill>
            <a:ln>
              <a:noFill/>
            </a:ln>
          </p:spPr>
          <p:txBody>
            <a:bodyPr spcFirstLastPara="1" wrap="square" lIns="112250" tIns="112250" rIns="112250" bIns="112250" anchor="ctr" anchorCtr="0">
              <a:noAutofit/>
            </a:bodyPr>
            <a:lstStyle/>
            <a:p>
              <a:pPr marL="0" lvl="0" indent="0" algn="l" rtl="0">
                <a:spcBef>
                  <a:spcPts val="0"/>
                </a:spcBef>
                <a:spcAft>
                  <a:spcPts val="0"/>
                </a:spcAft>
                <a:buNone/>
              </a:pPr>
              <a:r>
                <a:rPr lang="en" sz="2747" b="1">
                  <a:solidFill>
                    <a:srgbClr val="FFFFFF"/>
                  </a:solidFill>
                  <a:latin typeface="Lexend"/>
                  <a:ea typeface="Lexend"/>
                  <a:cs typeface="Lexend"/>
                  <a:sym typeface="Lexend"/>
                </a:rPr>
                <a:t>Student-led</a:t>
              </a:r>
              <a:endParaRPr sz="2747" b="1">
                <a:solidFill>
                  <a:srgbClr val="FFFFFF"/>
                </a:solidFill>
                <a:latin typeface="Lexend"/>
                <a:ea typeface="Lexend"/>
                <a:cs typeface="Lexend"/>
                <a:sym typeface="Lexend"/>
              </a:endParaRPr>
            </a:p>
          </p:txBody>
        </p:sp>
        <p:sp>
          <p:nvSpPr>
            <p:cNvPr id="561" name="Google Shape;561;p92"/>
            <p:cNvSpPr/>
            <p:nvPr/>
          </p:nvSpPr>
          <p:spPr>
            <a:xfrm>
              <a:off x="8285772" y="1642908"/>
              <a:ext cx="1825200" cy="1765800"/>
            </a:xfrm>
            <a:prstGeom prst="rect">
              <a:avLst/>
            </a:prstGeom>
            <a:solidFill>
              <a:srgbClr val="B599FB"/>
            </a:solidFill>
            <a:ln>
              <a:noFill/>
            </a:ln>
          </p:spPr>
          <p:txBody>
            <a:bodyPr spcFirstLastPara="1" wrap="square" lIns="112250" tIns="112250" rIns="112250" bIns="112250" anchor="t" anchorCtr="0">
              <a:noAutofit/>
            </a:bodyPr>
            <a:lstStyle/>
            <a:p>
              <a:pPr marL="0" lvl="0" indent="0" algn="l" rtl="0">
                <a:spcBef>
                  <a:spcPts val="0"/>
                </a:spcBef>
                <a:spcAft>
                  <a:spcPts val="0"/>
                </a:spcAft>
                <a:buNone/>
              </a:pPr>
              <a:r>
                <a:rPr lang="en" sz="1800">
                  <a:solidFill>
                    <a:srgbClr val="1E2360"/>
                  </a:solidFill>
                  <a:latin typeface="Lexend"/>
                  <a:ea typeface="Lexend"/>
                  <a:cs typeface="Lexend"/>
                  <a:sym typeface="Lexend"/>
                </a:rPr>
                <a:t>We want young people to feel like this is a curriculum for them and to develop their own voices and thoughts</a:t>
              </a:r>
              <a:endParaRPr sz="1800">
                <a:solidFill>
                  <a:srgbClr val="1E2360"/>
                </a:solidFill>
                <a:latin typeface="Lexend"/>
                <a:ea typeface="Lexend"/>
                <a:cs typeface="Lexend"/>
                <a:sym typeface="Lexend"/>
              </a:endParaRPr>
            </a:p>
          </p:txBody>
        </p:sp>
      </p:grpSp>
      <p:grpSp>
        <p:nvGrpSpPr>
          <p:cNvPr id="562" name="Google Shape;562;p92"/>
          <p:cNvGrpSpPr/>
          <p:nvPr/>
        </p:nvGrpSpPr>
        <p:grpSpPr>
          <a:xfrm>
            <a:off x="6043370" y="914475"/>
            <a:ext cx="2788366" cy="1897912"/>
            <a:chOff x="8285772" y="1131082"/>
            <a:chExt cx="1825205" cy="1545909"/>
          </a:xfrm>
        </p:grpSpPr>
        <p:sp>
          <p:nvSpPr>
            <p:cNvPr id="563" name="Google Shape;563;p92"/>
            <p:cNvSpPr/>
            <p:nvPr/>
          </p:nvSpPr>
          <p:spPr>
            <a:xfrm>
              <a:off x="8285778" y="1131082"/>
              <a:ext cx="1825200" cy="511800"/>
            </a:xfrm>
            <a:prstGeom prst="round1Rect">
              <a:avLst>
                <a:gd name="adj" fmla="val 50000"/>
              </a:avLst>
            </a:prstGeom>
            <a:solidFill>
              <a:srgbClr val="4501F6"/>
            </a:solidFill>
            <a:ln>
              <a:noFill/>
            </a:ln>
          </p:spPr>
          <p:txBody>
            <a:bodyPr spcFirstLastPara="1" wrap="square" lIns="112250" tIns="112250" rIns="112250" bIns="112250" anchor="ctr" anchorCtr="0">
              <a:noAutofit/>
            </a:bodyPr>
            <a:lstStyle/>
            <a:p>
              <a:pPr marL="0" lvl="0" indent="0" algn="l" rtl="0">
                <a:spcBef>
                  <a:spcPts val="0"/>
                </a:spcBef>
                <a:spcAft>
                  <a:spcPts val="0"/>
                </a:spcAft>
                <a:buNone/>
              </a:pPr>
              <a:r>
                <a:rPr lang="en" sz="2947" b="1">
                  <a:solidFill>
                    <a:srgbClr val="FFFFFF"/>
                  </a:solidFill>
                  <a:latin typeface="Lexend"/>
                  <a:ea typeface="Lexend"/>
                  <a:cs typeface="Lexend"/>
                  <a:sym typeface="Lexend"/>
                </a:rPr>
                <a:t>Stories</a:t>
              </a:r>
              <a:endParaRPr sz="2947" b="1">
                <a:solidFill>
                  <a:srgbClr val="FFFFFF"/>
                </a:solidFill>
                <a:latin typeface="Lexend"/>
                <a:ea typeface="Lexend"/>
                <a:cs typeface="Lexend"/>
                <a:sym typeface="Lexend"/>
              </a:endParaRPr>
            </a:p>
          </p:txBody>
        </p:sp>
        <p:sp>
          <p:nvSpPr>
            <p:cNvPr id="564" name="Google Shape;564;p92"/>
            <p:cNvSpPr/>
            <p:nvPr/>
          </p:nvSpPr>
          <p:spPr>
            <a:xfrm>
              <a:off x="8285772" y="1642891"/>
              <a:ext cx="1825200" cy="1034100"/>
            </a:xfrm>
            <a:prstGeom prst="rect">
              <a:avLst/>
            </a:prstGeom>
            <a:solidFill>
              <a:srgbClr val="B599FB"/>
            </a:solidFill>
            <a:ln>
              <a:noFill/>
            </a:ln>
          </p:spPr>
          <p:txBody>
            <a:bodyPr spcFirstLastPara="1" wrap="square" lIns="112250" tIns="112250" rIns="112250" bIns="112250" anchor="t" anchorCtr="0">
              <a:noAutofit/>
            </a:bodyPr>
            <a:lstStyle/>
            <a:p>
              <a:pPr marL="0" lvl="0" indent="0" algn="l" rtl="0">
                <a:spcBef>
                  <a:spcPts val="0"/>
                </a:spcBef>
                <a:spcAft>
                  <a:spcPts val="0"/>
                </a:spcAft>
                <a:buNone/>
              </a:pPr>
              <a:r>
                <a:rPr lang="en" sz="1600">
                  <a:solidFill>
                    <a:srgbClr val="1E2360"/>
                  </a:solidFill>
                  <a:latin typeface="Lexend"/>
                  <a:ea typeface="Lexend"/>
                  <a:cs typeface="Lexend"/>
                  <a:sym typeface="Lexend"/>
                </a:rPr>
                <a:t>We use stories to help young people prepare for the real world and understand other people.</a:t>
              </a:r>
              <a:endParaRPr sz="1600">
                <a:solidFill>
                  <a:srgbClr val="1E2360"/>
                </a:solidFill>
                <a:latin typeface="Lexend"/>
                <a:ea typeface="Lexend"/>
                <a:cs typeface="Lexend"/>
                <a:sym typeface="Lexend"/>
              </a:endParaRPr>
            </a:p>
          </p:txBody>
        </p:sp>
      </p:grpSp>
      <p:grpSp>
        <p:nvGrpSpPr>
          <p:cNvPr id="565" name="Google Shape;565;p92"/>
          <p:cNvGrpSpPr/>
          <p:nvPr/>
        </p:nvGrpSpPr>
        <p:grpSpPr>
          <a:xfrm>
            <a:off x="312461" y="3019761"/>
            <a:ext cx="2691265" cy="1897912"/>
            <a:chOff x="8285772" y="1131082"/>
            <a:chExt cx="1825205" cy="1545909"/>
          </a:xfrm>
        </p:grpSpPr>
        <p:sp>
          <p:nvSpPr>
            <p:cNvPr id="566" name="Google Shape;566;p92"/>
            <p:cNvSpPr/>
            <p:nvPr/>
          </p:nvSpPr>
          <p:spPr>
            <a:xfrm>
              <a:off x="8285778" y="1131082"/>
              <a:ext cx="1825200" cy="511800"/>
            </a:xfrm>
            <a:prstGeom prst="round1Rect">
              <a:avLst>
                <a:gd name="adj" fmla="val 50000"/>
              </a:avLst>
            </a:prstGeom>
            <a:solidFill>
              <a:srgbClr val="4501F6"/>
            </a:solidFill>
            <a:ln>
              <a:noFill/>
            </a:ln>
          </p:spPr>
          <p:txBody>
            <a:bodyPr spcFirstLastPara="1" wrap="square" lIns="112250" tIns="112250" rIns="112250" bIns="112250" anchor="ctr" anchorCtr="0">
              <a:noAutofit/>
            </a:bodyPr>
            <a:lstStyle/>
            <a:p>
              <a:pPr marL="0" lvl="0" indent="0" algn="l" rtl="0">
                <a:spcBef>
                  <a:spcPts val="0"/>
                </a:spcBef>
                <a:spcAft>
                  <a:spcPts val="0"/>
                </a:spcAft>
                <a:buNone/>
              </a:pPr>
              <a:r>
                <a:rPr lang="en" sz="2947" b="1">
                  <a:solidFill>
                    <a:srgbClr val="FFFFFF"/>
                  </a:solidFill>
                  <a:latin typeface="Lexend"/>
                  <a:ea typeface="Lexend"/>
                  <a:cs typeface="Lexend"/>
                  <a:sym typeface="Lexend"/>
                </a:rPr>
                <a:t>Inclusive</a:t>
              </a:r>
              <a:endParaRPr sz="2947" b="1">
                <a:solidFill>
                  <a:srgbClr val="FFFFFF"/>
                </a:solidFill>
                <a:latin typeface="Lexend"/>
                <a:ea typeface="Lexend"/>
                <a:cs typeface="Lexend"/>
                <a:sym typeface="Lexend"/>
              </a:endParaRPr>
            </a:p>
          </p:txBody>
        </p:sp>
        <p:sp>
          <p:nvSpPr>
            <p:cNvPr id="567" name="Google Shape;567;p92"/>
            <p:cNvSpPr/>
            <p:nvPr/>
          </p:nvSpPr>
          <p:spPr>
            <a:xfrm>
              <a:off x="8285772" y="1642891"/>
              <a:ext cx="1825200" cy="1034100"/>
            </a:xfrm>
            <a:prstGeom prst="rect">
              <a:avLst/>
            </a:prstGeom>
            <a:solidFill>
              <a:srgbClr val="B599FB"/>
            </a:solidFill>
            <a:ln>
              <a:noFill/>
            </a:ln>
          </p:spPr>
          <p:txBody>
            <a:bodyPr spcFirstLastPara="1" wrap="square" lIns="112250" tIns="112250" rIns="112250" bIns="112250" anchor="t" anchorCtr="0">
              <a:noAutofit/>
            </a:bodyPr>
            <a:lstStyle/>
            <a:p>
              <a:pPr marL="0" lvl="0" indent="0" algn="l" rtl="0">
                <a:spcBef>
                  <a:spcPts val="0"/>
                </a:spcBef>
                <a:spcAft>
                  <a:spcPts val="0"/>
                </a:spcAft>
                <a:buNone/>
              </a:pPr>
              <a:r>
                <a:rPr lang="en" sz="1800">
                  <a:solidFill>
                    <a:srgbClr val="1E2360"/>
                  </a:solidFill>
                  <a:latin typeface="Lexend"/>
                  <a:ea typeface="Lexend"/>
                  <a:cs typeface="Lexend"/>
                  <a:sym typeface="Lexend"/>
                </a:rPr>
                <a:t>We want all students to learn and feel like they belong</a:t>
              </a:r>
              <a:endParaRPr sz="1800">
                <a:solidFill>
                  <a:srgbClr val="1E2360"/>
                </a:solidFill>
                <a:latin typeface="Lexend"/>
                <a:ea typeface="Lexend"/>
                <a:cs typeface="Lexend"/>
                <a:sym typeface="Lexend"/>
              </a:endParaRPr>
            </a:p>
          </p:txBody>
        </p:sp>
      </p:grpSp>
      <p:grpSp>
        <p:nvGrpSpPr>
          <p:cNvPr id="568" name="Google Shape;568;p92"/>
          <p:cNvGrpSpPr/>
          <p:nvPr/>
        </p:nvGrpSpPr>
        <p:grpSpPr>
          <a:xfrm>
            <a:off x="6043370" y="3019762"/>
            <a:ext cx="2788366" cy="1897912"/>
            <a:chOff x="8285772" y="1131082"/>
            <a:chExt cx="1825205" cy="1545909"/>
          </a:xfrm>
        </p:grpSpPr>
        <p:sp>
          <p:nvSpPr>
            <p:cNvPr id="569" name="Google Shape;569;p92"/>
            <p:cNvSpPr/>
            <p:nvPr/>
          </p:nvSpPr>
          <p:spPr>
            <a:xfrm>
              <a:off x="8285778" y="1131082"/>
              <a:ext cx="1825200" cy="511800"/>
            </a:xfrm>
            <a:prstGeom prst="round1Rect">
              <a:avLst>
                <a:gd name="adj" fmla="val 50000"/>
              </a:avLst>
            </a:prstGeom>
            <a:solidFill>
              <a:srgbClr val="4501F6"/>
            </a:solidFill>
            <a:ln>
              <a:noFill/>
            </a:ln>
          </p:spPr>
          <p:txBody>
            <a:bodyPr spcFirstLastPara="1" wrap="square" lIns="112250" tIns="112250" rIns="112250" bIns="112250" anchor="ctr" anchorCtr="0">
              <a:noAutofit/>
            </a:bodyPr>
            <a:lstStyle/>
            <a:p>
              <a:pPr marL="0" lvl="0" indent="0" algn="l" rtl="0">
                <a:spcBef>
                  <a:spcPts val="0"/>
                </a:spcBef>
                <a:spcAft>
                  <a:spcPts val="0"/>
                </a:spcAft>
                <a:buNone/>
              </a:pPr>
              <a:r>
                <a:rPr lang="en" sz="2947" b="1">
                  <a:solidFill>
                    <a:srgbClr val="FFFFFF"/>
                  </a:solidFill>
                  <a:latin typeface="Lexend"/>
                  <a:ea typeface="Lexend"/>
                  <a:cs typeface="Lexend"/>
                  <a:sym typeface="Lexend"/>
                </a:rPr>
                <a:t>Relational</a:t>
              </a:r>
              <a:endParaRPr sz="2947" b="1">
                <a:solidFill>
                  <a:srgbClr val="FFFFFF"/>
                </a:solidFill>
                <a:latin typeface="Lexend"/>
                <a:ea typeface="Lexend"/>
                <a:cs typeface="Lexend"/>
                <a:sym typeface="Lexend"/>
              </a:endParaRPr>
            </a:p>
          </p:txBody>
        </p:sp>
        <p:sp>
          <p:nvSpPr>
            <p:cNvPr id="570" name="Google Shape;570;p92"/>
            <p:cNvSpPr/>
            <p:nvPr/>
          </p:nvSpPr>
          <p:spPr>
            <a:xfrm>
              <a:off x="8285772" y="1642891"/>
              <a:ext cx="1825200" cy="1034100"/>
            </a:xfrm>
            <a:prstGeom prst="rect">
              <a:avLst/>
            </a:prstGeom>
            <a:solidFill>
              <a:srgbClr val="B599FB"/>
            </a:solidFill>
            <a:ln>
              <a:noFill/>
            </a:ln>
          </p:spPr>
          <p:txBody>
            <a:bodyPr spcFirstLastPara="1" wrap="square" lIns="112250" tIns="112250" rIns="112250" bIns="112250" anchor="t" anchorCtr="0">
              <a:noAutofit/>
            </a:bodyPr>
            <a:lstStyle/>
            <a:p>
              <a:pPr marL="0" lvl="0" indent="0" algn="l" rtl="0">
                <a:spcBef>
                  <a:spcPts val="0"/>
                </a:spcBef>
                <a:spcAft>
                  <a:spcPts val="0"/>
                </a:spcAft>
                <a:buNone/>
              </a:pPr>
              <a:r>
                <a:rPr lang="en" sz="1800">
                  <a:solidFill>
                    <a:srgbClr val="1E2360"/>
                  </a:solidFill>
                  <a:latin typeface="Lexend"/>
                  <a:ea typeface="Lexend"/>
                  <a:cs typeface="Lexend"/>
                  <a:sym typeface="Lexend"/>
                </a:rPr>
                <a:t>People learn through the relationships with the people around them.</a:t>
              </a:r>
              <a:endParaRPr sz="1800">
                <a:solidFill>
                  <a:srgbClr val="1E2360"/>
                </a:solidFill>
                <a:latin typeface="Lexend"/>
                <a:ea typeface="Lexend"/>
                <a:cs typeface="Lexend"/>
                <a:sym typeface="Lexend"/>
              </a:endParaRPr>
            </a:p>
          </p:txBody>
        </p:sp>
      </p:grpSp>
      <p:pic>
        <p:nvPicPr>
          <p:cNvPr id="2" name="Recorded Sound">
            <a:hlinkClick r:id="" action="ppaction://media"/>
            <a:extLst>
              <a:ext uri="{FF2B5EF4-FFF2-40B4-BE49-F238E27FC236}">
                <a16:creationId xmlns:a16="http://schemas.microsoft.com/office/drawing/2014/main" id="{62C0E25E-FF0E-E2DA-62A3-6BB7256BBE5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787005" y="183425"/>
            <a:ext cx="487363" cy="4873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559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DACCFD"/>
        </a:solidFill>
        <a:effectLst/>
      </p:bgPr>
    </p:bg>
    <p:spTree>
      <p:nvGrpSpPr>
        <p:cNvPr id="1" name="Shape 574"/>
        <p:cNvGrpSpPr/>
        <p:nvPr/>
      </p:nvGrpSpPr>
      <p:grpSpPr>
        <a:xfrm>
          <a:off x="0" y="0"/>
          <a:ext cx="0" cy="0"/>
          <a:chOff x="0" y="0"/>
          <a:chExt cx="0" cy="0"/>
        </a:xfrm>
      </p:grpSpPr>
      <p:sp>
        <p:nvSpPr>
          <p:cNvPr id="575" name="Google Shape;575;p93"/>
          <p:cNvSpPr txBox="1">
            <a:spLocks noGrp="1"/>
          </p:cNvSpPr>
          <p:nvPr>
            <p:ph type="sldNum" idx="12"/>
          </p:nvPr>
        </p:nvSpPr>
        <p:spPr>
          <a:xfrm>
            <a:off x="17663750" y="9631250"/>
            <a:ext cx="378600" cy="5034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t>8</a:t>
            </a:fld>
            <a:endParaRPr/>
          </a:p>
        </p:txBody>
      </p:sp>
      <p:sp>
        <p:nvSpPr>
          <p:cNvPr id="576" name="Google Shape;576;p93"/>
          <p:cNvSpPr txBox="1">
            <a:spLocks noGrp="1"/>
          </p:cNvSpPr>
          <p:nvPr>
            <p:ph type="title"/>
          </p:nvPr>
        </p:nvSpPr>
        <p:spPr>
          <a:xfrm>
            <a:off x="311700" y="233750"/>
            <a:ext cx="8707500" cy="4566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sz="2400"/>
              <a:t>What is the Life Lessons approach?</a:t>
            </a:r>
            <a:endParaRPr sz="2400"/>
          </a:p>
          <a:p>
            <a:pPr marL="0" lvl="0" indent="0" algn="l" rtl="0">
              <a:spcBef>
                <a:spcPts val="0"/>
              </a:spcBef>
              <a:spcAft>
                <a:spcPts val="0"/>
              </a:spcAft>
              <a:buNone/>
            </a:pPr>
            <a:endParaRPr sz="2400"/>
          </a:p>
          <a:p>
            <a:pPr marL="0" lvl="0" indent="0" algn="l" rtl="0">
              <a:spcBef>
                <a:spcPts val="0"/>
              </a:spcBef>
              <a:spcAft>
                <a:spcPts val="0"/>
              </a:spcAft>
              <a:buNone/>
            </a:pPr>
            <a:endParaRPr sz="2400"/>
          </a:p>
        </p:txBody>
      </p:sp>
      <p:pic>
        <p:nvPicPr>
          <p:cNvPr id="577" name="Google Shape;577;p93"/>
          <p:cNvPicPr preferRelativeResize="0"/>
          <p:nvPr/>
        </p:nvPicPr>
        <p:blipFill>
          <a:blip r:embed="rId5">
            <a:alphaModFix/>
          </a:blip>
          <a:stretch>
            <a:fillRect/>
          </a:stretch>
        </p:blipFill>
        <p:spPr>
          <a:xfrm>
            <a:off x="3152799" y="978170"/>
            <a:ext cx="5798301" cy="3221775"/>
          </a:xfrm>
          <a:prstGeom prst="rect">
            <a:avLst/>
          </a:prstGeom>
          <a:noFill/>
          <a:ln>
            <a:noFill/>
          </a:ln>
        </p:spPr>
      </p:pic>
      <p:grpSp>
        <p:nvGrpSpPr>
          <p:cNvPr id="578" name="Google Shape;578;p93"/>
          <p:cNvGrpSpPr/>
          <p:nvPr/>
        </p:nvGrpSpPr>
        <p:grpSpPr>
          <a:xfrm>
            <a:off x="311711" y="813974"/>
            <a:ext cx="2691265" cy="1897912"/>
            <a:chOff x="8285772" y="1131082"/>
            <a:chExt cx="1825205" cy="1545909"/>
          </a:xfrm>
        </p:grpSpPr>
        <p:sp>
          <p:nvSpPr>
            <p:cNvPr id="579" name="Google Shape;579;p93"/>
            <p:cNvSpPr/>
            <p:nvPr/>
          </p:nvSpPr>
          <p:spPr>
            <a:xfrm>
              <a:off x="8285778" y="1131082"/>
              <a:ext cx="1825200" cy="511800"/>
            </a:xfrm>
            <a:prstGeom prst="round1Rect">
              <a:avLst>
                <a:gd name="adj" fmla="val 50000"/>
              </a:avLst>
            </a:prstGeom>
            <a:solidFill>
              <a:srgbClr val="4501F6"/>
            </a:solidFill>
            <a:ln>
              <a:noFill/>
            </a:ln>
          </p:spPr>
          <p:txBody>
            <a:bodyPr spcFirstLastPara="1" wrap="square" lIns="112250" tIns="112250" rIns="112250" bIns="112250" anchor="ctr" anchorCtr="0">
              <a:noAutofit/>
            </a:bodyPr>
            <a:lstStyle/>
            <a:p>
              <a:pPr marL="0" lvl="0" indent="0" algn="l" rtl="0">
                <a:spcBef>
                  <a:spcPts val="0"/>
                </a:spcBef>
                <a:spcAft>
                  <a:spcPts val="0"/>
                </a:spcAft>
                <a:buNone/>
              </a:pPr>
              <a:r>
                <a:rPr lang="en" sz="2947" b="1">
                  <a:solidFill>
                    <a:srgbClr val="FFFFFF"/>
                  </a:solidFill>
                  <a:latin typeface="Lexend"/>
                  <a:ea typeface="Lexend"/>
                  <a:cs typeface="Lexend"/>
                  <a:sym typeface="Lexend"/>
                </a:rPr>
                <a:t>Positivity</a:t>
              </a:r>
              <a:endParaRPr sz="2947" b="1">
                <a:solidFill>
                  <a:srgbClr val="FFFFFF"/>
                </a:solidFill>
                <a:latin typeface="Lexend"/>
                <a:ea typeface="Lexend"/>
                <a:cs typeface="Lexend"/>
                <a:sym typeface="Lexend"/>
              </a:endParaRPr>
            </a:p>
          </p:txBody>
        </p:sp>
        <p:sp>
          <p:nvSpPr>
            <p:cNvPr id="580" name="Google Shape;580;p93"/>
            <p:cNvSpPr/>
            <p:nvPr/>
          </p:nvSpPr>
          <p:spPr>
            <a:xfrm>
              <a:off x="8285772" y="1642891"/>
              <a:ext cx="1825200" cy="1034100"/>
            </a:xfrm>
            <a:prstGeom prst="rect">
              <a:avLst/>
            </a:prstGeom>
            <a:solidFill>
              <a:srgbClr val="B599FB"/>
            </a:solidFill>
            <a:ln>
              <a:noFill/>
            </a:ln>
          </p:spPr>
          <p:txBody>
            <a:bodyPr spcFirstLastPara="1" wrap="square" lIns="112250" tIns="112250" rIns="112250" bIns="112250" anchor="t" anchorCtr="0">
              <a:noAutofit/>
            </a:bodyPr>
            <a:lstStyle/>
            <a:p>
              <a:pPr marL="0" lvl="0" indent="0" algn="l" rtl="0">
                <a:spcBef>
                  <a:spcPts val="0"/>
                </a:spcBef>
                <a:spcAft>
                  <a:spcPts val="0"/>
                </a:spcAft>
                <a:buNone/>
              </a:pPr>
              <a:r>
                <a:rPr lang="en" sz="1800">
                  <a:solidFill>
                    <a:srgbClr val="1E2360"/>
                  </a:solidFill>
                  <a:latin typeface="Lexend"/>
                  <a:ea typeface="Lexend"/>
                  <a:cs typeface="Lexend"/>
                  <a:sym typeface="Lexend"/>
                </a:rPr>
                <a:t>We want young people to feel positive about the future</a:t>
              </a:r>
              <a:endParaRPr sz="1800">
                <a:solidFill>
                  <a:srgbClr val="1E2360"/>
                </a:solidFill>
                <a:latin typeface="Lexend"/>
                <a:ea typeface="Lexend"/>
                <a:cs typeface="Lexend"/>
                <a:sym typeface="Lexend"/>
              </a:endParaRPr>
            </a:p>
          </p:txBody>
        </p:sp>
      </p:grpSp>
      <p:sp>
        <p:nvSpPr>
          <p:cNvPr id="581" name="Google Shape;581;p93"/>
          <p:cNvSpPr txBox="1"/>
          <p:nvPr/>
        </p:nvSpPr>
        <p:spPr>
          <a:xfrm>
            <a:off x="3152700" y="4092750"/>
            <a:ext cx="5798400" cy="969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700">
                <a:solidFill>
                  <a:srgbClr val="010D54"/>
                </a:solidFill>
                <a:latin typeface="Lexend"/>
                <a:ea typeface="Lexend"/>
                <a:cs typeface="Lexend"/>
                <a:sym typeface="Lexend"/>
              </a:rPr>
              <a:t>Example from a year 2 lesson, which encourages young people to be resilient when faced with challenges and to feel good about making mistakes.</a:t>
            </a:r>
            <a:endParaRPr sz="1700">
              <a:solidFill>
                <a:srgbClr val="010D54"/>
              </a:solidFill>
            </a:endParaRPr>
          </a:p>
        </p:txBody>
      </p:sp>
      <p:pic>
        <p:nvPicPr>
          <p:cNvPr id="582" name="Google Shape;582;p93"/>
          <p:cNvPicPr preferRelativeResize="0"/>
          <p:nvPr/>
        </p:nvPicPr>
        <p:blipFill>
          <a:blip r:embed="rId6">
            <a:alphaModFix/>
          </a:blip>
          <a:stretch>
            <a:fillRect/>
          </a:stretch>
        </p:blipFill>
        <p:spPr>
          <a:xfrm rot="10394452" flipH="1">
            <a:off x="2636746" y="3541783"/>
            <a:ext cx="1245733" cy="1245738"/>
          </a:xfrm>
          <a:prstGeom prst="rect">
            <a:avLst/>
          </a:prstGeom>
          <a:noFill/>
          <a:ln>
            <a:noFill/>
          </a:ln>
        </p:spPr>
      </p:pic>
      <p:sp>
        <p:nvSpPr>
          <p:cNvPr id="583" name="Google Shape;583;p93"/>
          <p:cNvSpPr txBox="1"/>
          <p:nvPr/>
        </p:nvSpPr>
        <p:spPr>
          <a:xfrm>
            <a:off x="277275" y="2835500"/>
            <a:ext cx="2290500" cy="212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a:solidFill>
                  <a:srgbClr val="010D54"/>
                </a:solidFill>
                <a:latin typeface="Lexend"/>
                <a:ea typeface="Lexend"/>
                <a:cs typeface="Lexend"/>
                <a:sym typeface="Lexend"/>
              </a:rPr>
              <a:t>We always provide a positive framing or outcome for all issues, even if the lesson is tackling something serious or sensitive.</a:t>
            </a:r>
            <a:endParaRPr sz="1800">
              <a:solidFill>
                <a:srgbClr val="010D54"/>
              </a:solidFill>
            </a:endParaRPr>
          </a:p>
        </p:txBody>
      </p:sp>
      <p:pic>
        <p:nvPicPr>
          <p:cNvPr id="584" name="Google Shape;584;p93" title="fast-forward.png"/>
          <p:cNvPicPr preferRelativeResize="0"/>
          <p:nvPr/>
        </p:nvPicPr>
        <p:blipFill>
          <a:blip r:embed="rId7">
            <a:alphaModFix/>
          </a:blip>
          <a:stretch>
            <a:fillRect/>
          </a:stretch>
        </p:blipFill>
        <p:spPr>
          <a:xfrm>
            <a:off x="8619713" y="182552"/>
            <a:ext cx="425175" cy="425175"/>
          </a:xfrm>
          <a:prstGeom prst="rect">
            <a:avLst/>
          </a:prstGeom>
          <a:noFill/>
          <a:ln>
            <a:noFill/>
          </a:ln>
        </p:spPr>
      </p:pic>
      <p:pic>
        <p:nvPicPr>
          <p:cNvPr id="2" name="Recorded Sound">
            <a:hlinkClick r:id="" action="ppaction://media"/>
            <a:extLst>
              <a:ext uri="{FF2B5EF4-FFF2-40B4-BE49-F238E27FC236}">
                <a16:creationId xmlns:a16="http://schemas.microsoft.com/office/drawing/2014/main" id="{56EC5953-C620-E919-F1C4-8603A6B210F2}"/>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6674485" y="120364"/>
            <a:ext cx="487363" cy="4873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8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7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8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8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3316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DACCFD"/>
        </a:solidFill>
        <a:effectLst/>
      </p:bgPr>
    </p:bg>
    <p:spTree>
      <p:nvGrpSpPr>
        <p:cNvPr id="1" name="Shape 588"/>
        <p:cNvGrpSpPr/>
        <p:nvPr/>
      </p:nvGrpSpPr>
      <p:grpSpPr>
        <a:xfrm>
          <a:off x="0" y="0"/>
          <a:ext cx="0" cy="0"/>
          <a:chOff x="0" y="0"/>
          <a:chExt cx="0" cy="0"/>
        </a:xfrm>
      </p:grpSpPr>
      <p:sp>
        <p:nvSpPr>
          <p:cNvPr id="589" name="Google Shape;589;p94"/>
          <p:cNvSpPr txBox="1">
            <a:spLocks noGrp="1"/>
          </p:cNvSpPr>
          <p:nvPr>
            <p:ph type="sldNum" idx="12"/>
          </p:nvPr>
        </p:nvSpPr>
        <p:spPr>
          <a:xfrm>
            <a:off x="17663750" y="9631250"/>
            <a:ext cx="378600" cy="5034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t>9</a:t>
            </a:fld>
            <a:endParaRPr/>
          </a:p>
        </p:txBody>
      </p:sp>
      <p:sp>
        <p:nvSpPr>
          <p:cNvPr id="590" name="Google Shape;590;p94"/>
          <p:cNvSpPr txBox="1">
            <a:spLocks noGrp="1"/>
          </p:cNvSpPr>
          <p:nvPr>
            <p:ph type="title"/>
          </p:nvPr>
        </p:nvSpPr>
        <p:spPr>
          <a:xfrm>
            <a:off x="311700" y="233750"/>
            <a:ext cx="8707500" cy="4566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sz="2400"/>
              <a:t>What is the Life Lessons approach?</a:t>
            </a:r>
            <a:endParaRPr sz="2400"/>
          </a:p>
          <a:p>
            <a:pPr marL="0" lvl="0" indent="0" algn="l" rtl="0">
              <a:spcBef>
                <a:spcPts val="0"/>
              </a:spcBef>
              <a:spcAft>
                <a:spcPts val="0"/>
              </a:spcAft>
              <a:buNone/>
            </a:pPr>
            <a:endParaRPr sz="2400"/>
          </a:p>
          <a:p>
            <a:pPr marL="0" lvl="0" indent="0" algn="l" rtl="0">
              <a:spcBef>
                <a:spcPts val="0"/>
              </a:spcBef>
              <a:spcAft>
                <a:spcPts val="0"/>
              </a:spcAft>
              <a:buNone/>
            </a:pPr>
            <a:endParaRPr sz="2400"/>
          </a:p>
        </p:txBody>
      </p:sp>
      <p:grpSp>
        <p:nvGrpSpPr>
          <p:cNvPr id="591" name="Google Shape;591;p94"/>
          <p:cNvGrpSpPr/>
          <p:nvPr/>
        </p:nvGrpSpPr>
        <p:grpSpPr>
          <a:xfrm>
            <a:off x="311695" y="813975"/>
            <a:ext cx="2788366" cy="1897912"/>
            <a:chOff x="8285772" y="1131082"/>
            <a:chExt cx="1825205" cy="1545909"/>
          </a:xfrm>
        </p:grpSpPr>
        <p:sp>
          <p:nvSpPr>
            <p:cNvPr id="592" name="Google Shape;592;p94"/>
            <p:cNvSpPr/>
            <p:nvPr/>
          </p:nvSpPr>
          <p:spPr>
            <a:xfrm>
              <a:off x="8285778" y="1131082"/>
              <a:ext cx="1825200" cy="511800"/>
            </a:xfrm>
            <a:prstGeom prst="round1Rect">
              <a:avLst>
                <a:gd name="adj" fmla="val 50000"/>
              </a:avLst>
            </a:prstGeom>
            <a:solidFill>
              <a:srgbClr val="4501F6"/>
            </a:solidFill>
            <a:ln>
              <a:noFill/>
            </a:ln>
          </p:spPr>
          <p:txBody>
            <a:bodyPr spcFirstLastPara="1" wrap="square" lIns="112250" tIns="112250" rIns="112250" bIns="112250" anchor="ctr" anchorCtr="0">
              <a:noAutofit/>
            </a:bodyPr>
            <a:lstStyle/>
            <a:p>
              <a:pPr marL="0" lvl="0" indent="0" algn="l" rtl="0">
                <a:spcBef>
                  <a:spcPts val="0"/>
                </a:spcBef>
                <a:spcAft>
                  <a:spcPts val="0"/>
                </a:spcAft>
                <a:buNone/>
              </a:pPr>
              <a:r>
                <a:rPr lang="en" sz="2947" b="1">
                  <a:solidFill>
                    <a:srgbClr val="FFFFFF"/>
                  </a:solidFill>
                  <a:latin typeface="Lexend"/>
                  <a:ea typeface="Lexend"/>
                  <a:cs typeface="Lexend"/>
                  <a:sym typeface="Lexend"/>
                </a:rPr>
                <a:t>Stories</a:t>
              </a:r>
              <a:endParaRPr sz="2947" b="1">
                <a:solidFill>
                  <a:srgbClr val="FFFFFF"/>
                </a:solidFill>
                <a:latin typeface="Lexend"/>
                <a:ea typeface="Lexend"/>
                <a:cs typeface="Lexend"/>
                <a:sym typeface="Lexend"/>
              </a:endParaRPr>
            </a:p>
          </p:txBody>
        </p:sp>
        <p:sp>
          <p:nvSpPr>
            <p:cNvPr id="593" name="Google Shape;593;p94"/>
            <p:cNvSpPr/>
            <p:nvPr/>
          </p:nvSpPr>
          <p:spPr>
            <a:xfrm>
              <a:off x="8285772" y="1642891"/>
              <a:ext cx="1825200" cy="1034100"/>
            </a:xfrm>
            <a:prstGeom prst="rect">
              <a:avLst/>
            </a:prstGeom>
            <a:solidFill>
              <a:srgbClr val="B599FB"/>
            </a:solidFill>
            <a:ln>
              <a:noFill/>
            </a:ln>
          </p:spPr>
          <p:txBody>
            <a:bodyPr spcFirstLastPara="1" wrap="square" lIns="112250" tIns="112250" rIns="112250" bIns="112250" anchor="t" anchorCtr="0">
              <a:noAutofit/>
            </a:bodyPr>
            <a:lstStyle/>
            <a:p>
              <a:pPr marL="0" lvl="0" indent="0" algn="l" rtl="0">
                <a:spcBef>
                  <a:spcPts val="0"/>
                </a:spcBef>
                <a:spcAft>
                  <a:spcPts val="0"/>
                </a:spcAft>
                <a:buNone/>
              </a:pPr>
              <a:r>
                <a:rPr lang="en" sz="1600">
                  <a:solidFill>
                    <a:srgbClr val="1E2360"/>
                  </a:solidFill>
                  <a:latin typeface="Lexend"/>
                  <a:ea typeface="Lexend"/>
                  <a:cs typeface="Lexend"/>
                  <a:sym typeface="Lexend"/>
                </a:rPr>
                <a:t>We use stories to help young people prepare for the real world and understand other people.</a:t>
              </a:r>
              <a:endParaRPr sz="1600">
                <a:solidFill>
                  <a:srgbClr val="1E2360"/>
                </a:solidFill>
                <a:latin typeface="Lexend"/>
                <a:ea typeface="Lexend"/>
                <a:cs typeface="Lexend"/>
                <a:sym typeface="Lexend"/>
              </a:endParaRPr>
            </a:p>
          </p:txBody>
        </p:sp>
      </p:grpSp>
      <p:pic>
        <p:nvPicPr>
          <p:cNvPr id="594" name="Google Shape;594;p94"/>
          <p:cNvPicPr preferRelativeResize="0"/>
          <p:nvPr/>
        </p:nvPicPr>
        <p:blipFill rotWithShape="1">
          <a:blip r:embed="rId5">
            <a:alphaModFix/>
          </a:blip>
          <a:srcRect b="39206"/>
          <a:stretch/>
        </p:blipFill>
        <p:spPr>
          <a:xfrm>
            <a:off x="57075" y="3844399"/>
            <a:ext cx="713750" cy="1246324"/>
          </a:xfrm>
          <a:prstGeom prst="rect">
            <a:avLst/>
          </a:prstGeom>
          <a:noFill/>
          <a:ln>
            <a:noFill/>
          </a:ln>
        </p:spPr>
      </p:pic>
      <p:pic>
        <p:nvPicPr>
          <p:cNvPr id="595" name="Google Shape;595;p94"/>
          <p:cNvPicPr preferRelativeResize="0"/>
          <p:nvPr/>
        </p:nvPicPr>
        <p:blipFill rotWithShape="1">
          <a:blip r:embed="rId6">
            <a:alphaModFix/>
          </a:blip>
          <a:srcRect/>
          <a:stretch/>
        </p:blipFill>
        <p:spPr>
          <a:xfrm>
            <a:off x="5236100" y="2505875"/>
            <a:ext cx="885350" cy="2447375"/>
          </a:xfrm>
          <a:prstGeom prst="rect">
            <a:avLst/>
          </a:prstGeom>
          <a:noFill/>
          <a:ln>
            <a:noFill/>
          </a:ln>
        </p:spPr>
      </p:pic>
      <p:sp>
        <p:nvSpPr>
          <p:cNvPr id="596" name="Google Shape;596;p94"/>
          <p:cNvSpPr/>
          <p:nvPr/>
        </p:nvSpPr>
        <p:spPr>
          <a:xfrm>
            <a:off x="717325" y="2621725"/>
            <a:ext cx="3489900" cy="1788600"/>
          </a:xfrm>
          <a:prstGeom prst="wedgeRoundRectCallout">
            <a:avLst>
              <a:gd name="adj1" fmla="val -46241"/>
              <a:gd name="adj2" fmla="val 63538"/>
              <a:gd name="adj3" fmla="val 0"/>
            </a:avLst>
          </a:prstGeom>
          <a:solidFill>
            <a:srgbClr val="FFFFFF"/>
          </a:solidFill>
          <a:ln w="38100" cap="flat" cmpd="sng">
            <a:solidFill>
              <a:srgbClr val="6A34F8"/>
            </a:solidFill>
            <a:prstDash val="solid"/>
            <a:round/>
            <a:headEnd type="none" w="sm" len="sm"/>
            <a:tailEnd type="none" w="sm" len="sm"/>
          </a:ln>
        </p:spPr>
        <p:txBody>
          <a:bodyPr spcFirstLastPara="1" wrap="square" lIns="91450" tIns="91450" rIns="91450" bIns="91450" anchor="ctr" anchorCtr="0">
            <a:noAutofit/>
          </a:bodyPr>
          <a:lstStyle/>
          <a:p>
            <a:pPr marL="0" lvl="0" indent="0" algn="l" rtl="0">
              <a:lnSpc>
                <a:spcPct val="120000"/>
              </a:lnSpc>
              <a:spcBef>
                <a:spcPts val="0"/>
              </a:spcBef>
              <a:spcAft>
                <a:spcPts val="0"/>
              </a:spcAft>
              <a:buNone/>
            </a:pPr>
            <a:r>
              <a:rPr lang="en" sz="1700">
                <a:solidFill>
                  <a:srgbClr val="002060"/>
                </a:solidFill>
                <a:latin typeface="Lexend"/>
                <a:ea typeface="Lexend"/>
                <a:cs typeface="Lexend"/>
                <a:sym typeface="Lexend"/>
              </a:rPr>
              <a:t>Through stories, children learn about different cultures and experiences - promoting understanding and compassion. </a:t>
            </a:r>
            <a:endParaRPr sz="1700">
              <a:solidFill>
                <a:srgbClr val="002060"/>
              </a:solidFill>
              <a:latin typeface="Lexend"/>
              <a:ea typeface="Lexend"/>
              <a:cs typeface="Lexend"/>
              <a:sym typeface="Lexend"/>
            </a:endParaRPr>
          </a:p>
        </p:txBody>
      </p:sp>
      <p:sp>
        <p:nvSpPr>
          <p:cNvPr id="597" name="Google Shape;597;p94"/>
          <p:cNvSpPr/>
          <p:nvPr/>
        </p:nvSpPr>
        <p:spPr>
          <a:xfrm>
            <a:off x="3254550" y="813975"/>
            <a:ext cx="2573400" cy="1624800"/>
          </a:xfrm>
          <a:prstGeom prst="wedgeRoundRectCallout">
            <a:avLst>
              <a:gd name="adj1" fmla="val 36581"/>
              <a:gd name="adj2" fmla="val 69261"/>
              <a:gd name="adj3" fmla="val 0"/>
            </a:avLst>
          </a:prstGeom>
          <a:solidFill>
            <a:srgbClr val="6A34F8"/>
          </a:solidFill>
          <a:ln w="38100" cap="flat" cmpd="sng">
            <a:solidFill>
              <a:srgbClr val="6A34F8"/>
            </a:solidFill>
            <a:prstDash val="solid"/>
            <a:round/>
            <a:headEnd type="none" w="sm" len="sm"/>
            <a:tailEnd type="none" w="sm" len="sm"/>
          </a:ln>
        </p:spPr>
        <p:txBody>
          <a:bodyPr spcFirstLastPara="1" wrap="square" lIns="91450" tIns="91450" rIns="91450" bIns="91450" anchor="ctr" anchorCtr="0">
            <a:noAutofit/>
          </a:bodyPr>
          <a:lstStyle/>
          <a:p>
            <a:pPr marL="0" lvl="0" indent="0" algn="l" rtl="0">
              <a:lnSpc>
                <a:spcPct val="120000"/>
              </a:lnSpc>
              <a:spcBef>
                <a:spcPts val="0"/>
              </a:spcBef>
              <a:spcAft>
                <a:spcPts val="0"/>
              </a:spcAft>
              <a:buNone/>
            </a:pPr>
            <a:r>
              <a:rPr lang="en" sz="1700">
                <a:solidFill>
                  <a:srgbClr val="E3EAF1"/>
                </a:solidFill>
                <a:highlight>
                  <a:srgbClr val="6A34F8"/>
                </a:highlight>
                <a:latin typeface="Lexend"/>
                <a:ea typeface="Lexend"/>
                <a:cs typeface="Lexend"/>
                <a:sym typeface="Lexend"/>
              </a:rPr>
              <a:t>Relatable, engaging and familiar characters that the children build relationships with.</a:t>
            </a:r>
            <a:endParaRPr sz="1700">
              <a:solidFill>
                <a:srgbClr val="E3EAF1"/>
              </a:solidFill>
              <a:highlight>
                <a:srgbClr val="6A34F8"/>
              </a:highlight>
              <a:latin typeface="Lexend"/>
              <a:ea typeface="Lexend"/>
              <a:cs typeface="Lexend"/>
              <a:sym typeface="Lexend"/>
            </a:endParaRPr>
          </a:p>
        </p:txBody>
      </p:sp>
      <p:pic>
        <p:nvPicPr>
          <p:cNvPr id="598" name="Google Shape;598;p94"/>
          <p:cNvPicPr preferRelativeResize="0"/>
          <p:nvPr/>
        </p:nvPicPr>
        <p:blipFill rotWithShape="1">
          <a:blip r:embed="rId7">
            <a:alphaModFix/>
          </a:blip>
          <a:srcRect r="18626" b="39715"/>
          <a:stretch/>
        </p:blipFill>
        <p:spPr>
          <a:xfrm>
            <a:off x="8210463" y="3564750"/>
            <a:ext cx="808725" cy="1624924"/>
          </a:xfrm>
          <a:prstGeom prst="rect">
            <a:avLst/>
          </a:prstGeom>
          <a:noFill/>
          <a:ln>
            <a:noFill/>
          </a:ln>
        </p:spPr>
      </p:pic>
      <p:sp>
        <p:nvSpPr>
          <p:cNvPr id="599" name="Google Shape;599;p94"/>
          <p:cNvSpPr/>
          <p:nvPr/>
        </p:nvSpPr>
        <p:spPr>
          <a:xfrm>
            <a:off x="6185300" y="1687025"/>
            <a:ext cx="2263800" cy="1695600"/>
          </a:xfrm>
          <a:prstGeom prst="wedgeRoundRectCallout">
            <a:avLst>
              <a:gd name="adj1" fmla="val 43491"/>
              <a:gd name="adj2" fmla="val 71476"/>
              <a:gd name="adj3" fmla="val 0"/>
            </a:avLst>
          </a:prstGeom>
          <a:solidFill>
            <a:srgbClr val="FFFFFF"/>
          </a:solidFill>
          <a:ln w="38100" cap="flat" cmpd="sng">
            <a:solidFill>
              <a:srgbClr val="6A34F8"/>
            </a:solidFill>
            <a:prstDash val="solid"/>
            <a:round/>
            <a:headEnd type="none" w="sm" len="sm"/>
            <a:tailEnd type="none" w="sm" len="sm"/>
          </a:ln>
        </p:spPr>
        <p:txBody>
          <a:bodyPr spcFirstLastPara="1" wrap="square" lIns="91450" tIns="91450" rIns="91450" bIns="91450" anchor="ctr" anchorCtr="0">
            <a:noAutofit/>
          </a:bodyPr>
          <a:lstStyle/>
          <a:p>
            <a:pPr marL="0" lvl="0" indent="0" algn="l" rtl="0">
              <a:lnSpc>
                <a:spcPct val="120000"/>
              </a:lnSpc>
              <a:spcBef>
                <a:spcPts val="0"/>
              </a:spcBef>
              <a:spcAft>
                <a:spcPts val="0"/>
              </a:spcAft>
              <a:buNone/>
            </a:pPr>
            <a:r>
              <a:rPr lang="en" sz="1700">
                <a:solidFill>
                  <a:srgbClr val="002060"/>
                </a:solidFill>
                <a:latin typeface="Lexend"/>
                <a:ea typeface="Lexend"/>
                <a:cs typeface="Lexend"/>
                <a:sym typeface="Lexend"/>
              </a:rPr>
              <a:t>Children are encouraged to share their own thoughts, feelings and experiences.</a:t>
            </a:r>
            <a:endParaRPr sz="1700">
              <a:solidFill>
                <a:srgbClr val="002060"/>
              </a:solidFill>
              <a:latin typeface="Lexend"/>
              <a:ea typeface="Lexend"/>
              <a:cs typeface="Lexend"/>
              <a:sym typeface="Lexend"/>
            </a:endParaRPr>
          </a:p>
        </p:txBody>
      </p:sp>
      <p:pic>
        <p:nvPicPr>
          <p:cNvPr id="600" name="Google Shape;600;p94" title="fast-forward.png"/>
          <p:cNvPicPr preferRelativeResize="0"/>
          <p:nvPr/>
        </p:nvPicPr>
        <p:blipFill>
          <a:blip r:embed="rId8">
            <a:alphaModFix/>
          </a:blip>
          <a:stretch>
            <a:fillRect/>
          </a:stretch>
        </p:blipFill>
        <p:spPr>
          <a:xfrm>
            <a:off x="8619713" y="182552"/>
            <a:ext cx="425175" cy="425175"/>
          </a:xfrm>
          <a:prstGeom prst="rect">
            <a:avLst/>
          </a:prstGeom>
          <a:noFill/>
          <a:ln>
            <a:noFill/>
          </a:ln>
        </p:spPr>
      </p:pic>
      <p:pic>
        <p:nvPicPr>
          <p:cNvPr id="2" name="Recorded Sound">
            <a:hlinkClick r:id="" action="ppaction://media"/>
            <a:extLst>
              <a:ext uri="{FF2B5EF4-FFF2-40B4-BE49-F238E27FC236}">
                <a16:creationId xmlns:a16="http://schemas.microsoft.com/office/drawing/2014/main" id="{ACAE3A28-1979-E15D-0C19-BF8D559FF77B}"/>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7073518" y="163502"/>
            <a:ext cx="487363" cy="4873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9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9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9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9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9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9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mediacall" presetSubtype="0" fill="hold" nodeType="clickEffect">
                                  <p:stCondLst>
                                    <p:cond delay="0"/>
                                  </p:stCondLst>
                                  <p:childTnLst>
                                    <p:cmd type="call" cmd="playFrom(0.0)">
                                      <p:cBhvr>
                                        <p:cTn id="24" dur="2321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Life Lessons Primary Template">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Life Lessons Primary Template">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TotalTime>
  <Words>1718</Words>
  <Application>Microsoft Office PowerPoint</Application>
  <PresentationFormat>On-screen Show (16:9)</PresentationFormat>
  <Paragraphs>233</Paragraphs>
  <Slides>26</Slides>
  <Notes>26</Notes>
  <HiddenSlides>0</HiddenSlides>
  <MMClips>24</MMClips>
  <ScaleCrop>false</ScaleCrop>
  <HeadingPairs>
    <vt:vector size="4" baseType="variant">
      <vt:variant>
        <vt:lpstr>Theme</vt:lpstr>
      </vt:variant>
      <vt:variant>
        <vt:i4>2</vt:i4>
      </vt:variant>
      <vt:variant>
        <vt:lpstr>Slide Titles</vt:lpstr>
      </vt:variant>
      <vt:variant>
        <vt:i4>26</vt:i4>
      </vt:variant>
    </vt:vector>
  </HeadingPairs>
  <TitlesOfParts>
    <vt:vector size="28" baseType="lpstr">
      <vt:lpstr>Life Lessons Primary Template</vt:lpstr>
      <vt:lpstr>Life Lessons Primary Template</vt:lpstr>
      <vt:lpstr>PowerPoint Presentation</vt:lpstr>
      <vt:lpstr>Contents</vt:lpstr>
      <vt:lpstr>What is RSHE?</vt:lpstr>
      <vt:lpstr>Why is RSHE so important and how will your child benefit?</vt:lpstr>
      <vt:lpstr>What government guidance do we follow? </vt:lpstr>
      <vt:lpstr>What government guidance do we follow? </vt:lpstr>
      <vt:lpstr>What is the Life Lessons approach? </vt:lpstr>
      <vt:lpstr>What is the Life Lessons approach?  </vt:lpstr>
      <vt:lpstr>What is the Life Lessons approach?  </vt:lpstr>
      <vt:lpstr>What is the Life Lessons approach?  </vt:lpstr>
      <vt:lpstr>What is the Life Lessons approach?  </vt:lpstr>
      <vt:lpstr>What is the Life Lessons approach?  </vt:lpstr>
      <vt:lpstr>What is the Life Lessons approach?  </vt:lpstr>
      <vt:lpstr>What will Life Lessons help your child to do? </vt:lpstr>
      <vt:lpstr>Wellbeing</vt:lpstr>
      <vt:lpstr>What content is covered? </vt:lpstr>
      <vt:lpstr>What is the curriculum structure? </vt:lpstr>
      <vt:lpstr>PowerPoint Presentation</vt:lpstr>
      <vt:lpstr>How do we deal with sensitive topics?</vt:lpstr>
      <vt:lpstr>How do we deal with sensitive topics?</vt:lpstr>
      <vt:lpstr>How do we deal with sensitive topics?</vt:lpstr>
      <vt:lpstr>How do we deal with sensitive topics?</vt:lpstr>
      <vt:lpstr>How do we deal with sensitive topics?</vt:lpstr>
      <vt:lpstr>Sex education</vt:lpstr>
      <vt:lpstr>How can you support your child around these issues?</vt:lpstr>
      <vt:lpstr>Key contacts in school</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Headteacher</cp:lastModifiedBy>
  <cp:revision>3</cp:revision>
  <dcterms:modified xsi:type="dcterms:W3CDTF">2026-07-07T11:35:45Z</dcterms:modified>
</cp:coreProperties>
</file>